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0" r:id="rId2"/>
    <p:sldId id="295" r:id="rId3"/>
    <p:sldId id="297" r:id="rId4"/>
    <p:sldId id="298" r:id="rId5"/>
    <p:sldId id="299" r:id="rId6"/>
    <p:sldId id="30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01902-73E3-483E-9450-90CD249C7FC0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D74C-9BC0-49EE-8A30-A26982818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90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53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68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9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2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2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0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78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1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9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7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3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2944018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</a:t>
            </a:r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9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Meeting: 12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December 2014 - Glasgow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2" y="4633445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52400" y="980728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Round Robin 4 Results: </a:t>
            </a: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Conditions Specific Power Curves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980728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b="1" dirty="0" smtClean="0"/>
              <a:t>Two Exercises</a:t>
            </a:r>
            <a:r>
              <a:rPr lang="en-GB" b="1" dirty="0" smtClean="0"/>
              <a:t>:</a:t>
            </a:r>
          </a:p>
          <a:p>
            <a:pPr lvl="0"/>
            <a:endParaRPr lang="en-GB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4a </a:t>
            </a:r>
            <a:r>
              <a:rPr lang="en-GB" b="1" dirty="0" smtClean="0"/>
              <a:t>Conditions Specific </a:t>
            </a:r>
            <a:r>
              <a:rPr lang="en-GB" b="1" dirty="0" smtClean="0"/>
              <a:t>Power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4b </a:t>
            </a:r>
            <a:r>
              <a:rPr lang="en-GB" b="1" dirty="0"/>
              <a:t>Conditions Specific </a:t>
            </a:r>
            <a:r>
              <a:rPr lang="en-GB" b="1" dirty="0"/>
              <a:t>Power </a:t>
            </a:r>
            <a:r>
              <a:rPr lang="en-GB" b="1" dirty="0" smtClean="0"/>
              <a:t>Curves and Turbulence Renormalisation</a:t>
            </a: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lvl="0"/>
            <a:r>
              <a:rPr lang="en-GB" b="1" dirty="0" smtClean="0"/>
              <a:t>7 participants submitted results</a:t>
            </a:r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0" y="260648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RR4 Results –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Conditions Specific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Powers Curves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50086" y="1082712"/>
            <a:ext cx="0" cy="436251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50085" y="5430934"/>
            <a:ext cx="601825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33242" y="57332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Turbulence Intensity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225436" y="313460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Shear Exponent</a:t>
            </a:r>
            <a:endParaRPr lang="en-GB" b="1" dirty="0"/>
          </a:p>
        </p:txBody>
      </p:sp>
      <p:sp>
        <p:nvSpPr>
          <p:cNvPr id="17" name="Freeform 16"/>
          <p:cNvSpPr/>
          <p:nvPr/>
        </p:nvSpPr>
        <p:spPr>
          <a:xfrm>
            <a:off x="2627784" y="1772816"/>
            <a:ext cx="3695806" cy="2721515"/>
          </a:xfrm>
          <a:custGeom>
            <a:avLst/>
            <a:gdLst>
              <a:gd name="connsiteX0" fmla="*/ 589935 w 3215148"/>
              <a:gd name="connsiteY0" fmla="*/ 781665 h 2433484"/>
              <a:gd name="connsiteX1" fmla="*/ 840658 w 3215148"/>
              <a:gd name="connsiteY1" fmla="*/ 309716 h 2433484"/>
              <a:gd name="connsiteX2" fmla="*/ 1474838 w 3215148"/>
              <a:gd name="connsiteY2" fmla="*/ 0 h 2433484"/>
              <a:gd name="connsiteX3" fmla="*/ 2433483 w 3215148"/>
              <a:gd name="connsiteY3" fmla="*/ 103239 h 2433484"/>
              <a:gd name="connsiteX4" fmla="*/ 2890683 w 3215148"/>
              <a:gd name="connsiteY4" fmla="*/ 471948 h 2433484"/>
              <a:gd name="connsiteX5" fmla="*/ 3200400 w 3215148"/>
              <a:gd name="connsiteY5" fmla="*/ 988142 h 2433484"/>
              <a:gd name="connsiteX6" fmla="*/ 3082412 w 3215148"/>
              <a:gd name="connsiteY6" fmla="*/ 1342103 h 2433484"/>
              <a:gd name="connsiteX7" fmla="*/ 3215148 w 3215148"/>
              <a:gd name="connsiteY7" fmla="*/ 1710813 h 2433484"/>
              <a:gd name="connsiteX8" fmla="*/ 3111909 w 3215148"/>
              <a:gd name="connsiteY8" fmla="*/ 1976284 h 2433484"/>
              <a:gd name="connsiteX9" fmla="*/ 2433483 w 3215148"/>
              <a:gd name="connsiteY9" fmla="*/ 2344994 h 2433484"/>
              <a:gd name="connsiteX10" fmla="*/ 1917290 w 3215148"/>
              <a:gd name="connsiteY10" fmla="*/ 2433484 h 2433484"/>
              <a:gd name="connsiteX11" fmla="*/ 1415845 w 3215148"/>
              <a:gd name="connsiteY11" fmla="*/ 2256503 h 2433484"/>
              <a:gd name="connsiteX12" fmla="*/ 604683 w 3215148"/>
              <a:gd name="connsiteY12" fmla="*/ 2227007 h 2433484"/>
              <a:gd name="connsiteX13" fmla="*/ 191729 w 3215148"/>
              <a:gd name="connsiteY13" fmla="*/ 2035278 h 2433484"/>
              <a:gd name="connsiteX14" fmla="*/ 280219 w 3215148"/>
              <a:gd name="connsiteY14" fmla="*/ 1740310 h 2433484"/>
              <a:gd name="connsiteX15" fmla="*/ 0 w 3215148"/>
              <a:gd name="connsiteY15" fmla="*/ 1002890 h 2433484"/>
              <a:gd name="connsiteX16" fmla="*/ 634180 w 3215148"/>
              <a:gd name="connsiteY16" fmla="*/ 766916 h 2433484"/>
              <a:gd name="connsiteX17" fmla="*/ 589935 w 3215148"/>
              <a:gd name="connsiteY17" fmla="*/ 781665 h 243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15148" h="2433484">
                <a:moveTo>
                  <a:pt x="589935" y="781665"/>
                </a:moveTo>
                <a:lnTo>
                  <a:pt x="840658" y="309716"/>
                </a:lnTo>
                <a:lnTo>
                  <a:pt x="1474838" y="0"/>
                </a:lnTo>
                <a:lnTo>
                  <a:pt x="2433483" y="103239"/>
                </a:lnTo>
                <a:lnTo>
                  <a:pt x="2890683" y="471948"/>
                </a:lnTo>
                <a:lnTo>
                  <a:pt x="3200400" y="988142"/>
                </a:lnTo>
                <a:lnTo>
                  <a:pt x="3082412" y="1342103"/>
                </a:lnTo>
                <a:lnTo>
                  <a:pt x="3215148" y="1710813"/>
                </a:lnTo>
                <a:lnTo>
                  <a:pt x="3111909" y="1976284"/>
                </a:lnTo>
                <a:lnTo>
                  <a:pt x="2433483" y="2344994"/>
                </a:lnTo>
                <a:lnTo>
                  <a:pt x="1917290" y="2433484"/>
                </a:lnTo>
                <a:lnTo>
                  <a:pt x="1415845" y="2256503"/>
                </a:lnTo>
                <a:lnTo>
                  <a:pt x="604683" y="2227007"/>
                </a:lnTo>
                <a:lnTo>
                  <a:pt x="191729" y="2035278"/>
                </a:lnTo>
                <a:lnTo>
                  <a:pt x="280219" y="1740310"/>
                </a:lnTo>
                <a:lnTo>
                  <a:pt x="0" y="1002890"/>
                </a:lnTo>
                <a:lnTo>
                  <a:pt x="634180" y="766916"/>
                </a:lnTo>
                <a:lnTo>
                  <a:pt x="589935" y="78166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404871" y="1700808"/>
            <a:ext cx="2255145" cy="161846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341175" y="2204864"/>
            <a:ext cx="231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Power Curve 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48226" y="11247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Site Conditions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4663440" y="1709952"/>
            <a:ext cx="2275188" cy="1609320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627608" y="2204864"/>
            <a:ext cx="231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92D050"/>
                </a:solidFill>
              </a:rPr>
              <a:t>Power Curve B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4016" y="3316224"/>
            <a:ext cx="2258346" cy="1618464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346314" y="4139788"/>
            <a:ext cx="231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7030A0"/>
                </a:solidFill>
              </a:rPr>
              <a:t>Power Curve C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89426" y="3330704"/>
            <a:ext cx="2258346" cy="1618464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4621724" y="4067780"/>
            <a:ext cx="231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B0F0"/>
                </a:solidFill>
              </a:rPr>
              <a:t>Power Curve D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54359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6%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437507" y="5426334"/>
            <a:ext cx="92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10%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686600" y="5435932"/>
            <a:ext cx="62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14%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15208" y="5221200"/>
            <a:ext cx="0" cy="22402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78426" y="5206910"/>
            <a:ext cx="0" cy="22402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47772" y="5206910"/>
            <a:ext cx="0" cy="22402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57374" y="3319272"/>
            <a:ext cx="250330" cy="1143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43608" y="3131676"/>
            <a:ext cx="60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0.20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043608" y="1494076"/>
            <a:ext cx="62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0.35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003346" y="4750022"/>
            <a:ext cx="60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0.05</a:t>
            </a:r>
            <a:endParaRPr lang="en-GB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644444" y="4957168"/>
            <a:ext cx="250330" cy="1143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1644444" y="1673026"/>
            <a:ext cx="250330" cy="1143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0" y="260648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Exercise 4a – Site Specific Powers Curves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98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50086" y="1082712"/>
            <a:ext cx="0" cy="436251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50085" y="5430934"/>
            <a:ext cx="601825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33242" y="57332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Turbulence Intensity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225436" y="313460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Shear Exponent</a:t>
            </a:r>
            <a:endParaRPr lang="en-GB" b="1" dirty="0"/>
          </a:p>
        </p:txBody>
      </p:sp>
      <p:sp>
        <p:nvSpPr>
          <p:cNvPr id="17" name="Freeform 16"/>
          <p:cNvSpPr/>
          <p:nvPr/>
        </p:nvSpPr>
        <p:spPr>
          <a:xfrm>
            <a:off x="1782539" y="1772816"/>
            <a:ext cx="6101829" cy="3096344"/>
          </a:xfrm>
          <a:custGeom>
            <a:avLst/>
            <a:gdLst>
              <a:gd name="connsiteX0" fmla="*/ 589935 w 3215148"/>
              <a:gd name="connsiteY0" fmla="*/ 781665 h 2433484"/>
              <a:gd name="connsiteX1" fmla="*/ 840658 w 3215148"/>
              <a:gd name="connsiteY1" fmla="*/ 309716 h 2433484"/>
              <a:gd name="connsiteX2" fmla="*/ 1474838 w 3215148"/>
              <a:gd name="connsiteY2" fmla="*/ 0 h 2433484"/>
              <a:gd name="connsiteX3" fmla="*/ 2433483 w 3215148"/>
              <a:gd name="connsiteY3" fmla="*/ 103239 h 2433484"/>
              <a:gd name="connsiteX4" fmla="*/ 2890683 w 3215148"/>
              <a:gd name="connsiteY4" fmla="*/ 471948 h 2433484"/>
              <a:gd name="connsiteX5" fmla="*/ 3200400 w 3215148"/>
              <a:gd name="connsiteY5" fmla="*/ 988142 h 2433484"/>
              <a:gd name="connsiteX6" fmla="*/ 3082412 w 3215148"/>
              <a:gd name="connsiteY6" fmla="*/ 1342103 h 2433484"/>
              <a:gd name="connsiteX7" fmla="*/ 3215148 w 3215148"/>
              <a:gd name="connsiteY7" fmla="*/ 1710813 h 2433484"/>
              <a:gd name="connsiteX8" fmla="*/ 3111909 w 3215148"/>
              <a:gd name="connsiteY8" fmla="*/ 1976284 h 2433484"/>
              <a:gd name="connsiteX9" fmla="*/ 2433483 w 3215148"/>
              <a:gd name="connsiteY9" fmla="*/ 2344994 h 2433484"/>
              <a:gd name="connsiteX10" fmla="*/ 1917290 w 3215148"/>
              <a:gd name="connsiteY10" fmla="*/ 2433484 h 2433484"/>
              <a:gd name="connsiteX11" fmla="*/ 1415845 w 3215148"/>
              <a:gd name="connsiteY11" fmla="*/ 2256503 h 2433484"/>
              <a:gd name="connsiteX12" fmla="*/ 604683 w 3215148"/>
              <a:gd name="connsiteY12" fmla="*/ 2227007 h 2433484"/>
              <a:gd name="connsiteX13" fmla="*/ 191729 w 3215148"/>
              <a:gd name="connsiteY13" fmla="*/ 2035278 h 2433484"/>
              <a:gd name="connsiteX14" fmla="*/ 280219 w 3215148"/>
              <a:gd name="connsiteY14" fmla="*/ 1740310 h 2433484"/>
              <a:gd name="connsiteX15" fmla="*/ 0 w 3215148"/>
              <a:gd name="connsiteY15" fmla="*/ 1002890 h 2433484"/>
              <a:gd name="connsiteX16" fmla="*/ 634180 w 3215148"/>
              <a:gd name="connsiteY16" fmla="*/ 766916 h 2433484"/>
              <a:gd name="connsiteX17" fmla="*/ 589935 w 3215148"/>
              <a:gd name="connsiteY17" fmla="*/ 781665 h 243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15148" h="2433484">
                <a:moveTo>
                  <a:pt x="589935" y="781665"/>
                </a:moveTo>
                <a:lnTo>
                  <a:pt x="840658" y="309716"/>
                </a:lnTo>
                <a:lnTo>
                  <a:pt x="1474838" y="0"/>
                </a:lnTo>
                <a:lnTo>
                  <a:pt x="2433483" y="103239"/>
                </a:lnTo>
                <a:lnTo>
                  <a:pt x="2890683" y="471948"/>
                </a:lnTo>
                <a:lnTo>
                  <a:pt x="3200400" y="988142"/>
                </a:lnTo>
                <a:lnTo>
                  <a:pt x="3082412" y="1342103"/>
                </a:lnTo>
                <a:lnTo>
                  <a:pt x="3215148" y="1710813"/>
                </a:lnTo>
                <a:lnTo>
                  <a:pt x="3111909" y="1976284"/>
                </a:lnTo>
                <a:lnTo>
                  <a:pt x="2433483" y="2344994"/>
                </a:lnTo>
                <a:lnTo>
                  <a:pt x="1917290" y="2433484"/>
                </a:lnTo>
                <a:lnTo>
                  <a:pt x="1415845" y="2256503"/>
                </a:lnTo>
                <a:lnTo>
                  <a:pt x="604683" y="2227007"/>
                </a:lnTo>
                <a:lnTo>
                  <a:pt x="191729" y="2035278"/>
                </a:lnTo>
                <a:lnTo>
                  <a:pt x="280219" y="1740310"/>
                </a:lnTo>
                <a:lnTo>
                  <a:pt x="0" y="1002890"/>
                </a:lnTo>
                <a:lnTo>
                  <a:pt x="634180" y="766916"/>
                </a:lnTo>
                <a:lnTo>
                  <a:pt x="589935" y="78166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404871" y="1700808"/>
            <a:ext cx="2255145" cy="161846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341175" y="2204864"/>
            <a:ext cx="231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Power Curve A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48226" y="9087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Site Conditions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4663440" y="1709952"/>
            <a:ext cx="2275188" cy="1609320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627608" y="2204864"/>
            <a:ext cx="231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92D050"/>
                </a:solidFill>
              </a:rPr>
              <a:t>Power Curve B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4016" y="3316224"/>
            <a:ext cx="2258346" cy="1618464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346314" y="4139788"/>
            <a:ext cx="231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7030A0"/>
                </a:solidFill>
              </a:rPr>
              <a:t>Power Curve C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89426" y="3330704"/>
            <a:ext cx="2258346" cy="1618464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4621724" y="4067780"/>
            <a:ext cx="231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B0F0"/>
                </a:solidFill>
              </a:rPr>
              <a:t>Power Curve D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54359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6%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355976" y="5403666"/>
            <a:ext cx="63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10%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686600" y="5435932"/>
            <a:ext cx="62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14%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15208" y="5221200"/>
            <a:ext cx="0" cy="22402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78426" y="5206910"/>
            <a:ext cx="0" cy="22402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47772" y="5206910"/>
            <a:ext cx="0" cy="22402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57374" y="3319272"/>
            <a:ext cx="250330" cy="1143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43608" y="3131676"/>
            <a:ext cx="60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0.20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043608" y="1494076"/>
            <a:ext cx="62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0.35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003346" y="4750022"/>
            <a:ext cx="60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0.05</a:t>
            </a:r>
            <a:endParaRPr lang="en-GB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644444" y="4957168"/>
            <a:ext cx="250330" cy="1143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1644444" y="1673026"/>
            <a:ext cx="250330" cy="1143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0" y="260648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2400" b="1" dirty="0" smtClean="0">
                <a:solidFill>
                  <a:srgbClr val="00B0F0"/>
                </a:solidFill>
              </a:rPr>
              <a:t>Exercise 4b – Site Specific Powers Curves &amp; Turbulence Correction</a:t>
            </a:r>
            <a:endParaRPr lang="en-GB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00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0" y="260648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RR4 Results – Site Specific Powers Curves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920880" cy="5188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74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0" y="260648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2400" b="1" dirty="0">
                <a:solidFill>
                  <a:srgbClr val="00B0F0"/>
                </a:solidFill>
              </a:rPr>
              <a:t>Exercise 4b – Site Specific Powers Curves &amp; Turbulence Correction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1" y="1052736"/>
            <a:ext cx="7776864" cy="509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28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133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40</cp:revision>
  <dcterms:created xsi:type="dcterms:W3CDTF">2014-12-15T18:59:02Z</dcterms:created>
  <dcterms:modified xsi:type="dcterms:W3CDTF">2015-02-12T21:59:18Z</dcterms:modified>
</cp:coreProperties>
</file>