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93396" r:id="rId1"/>
    <p:sldMasterId id="2147493414" r:id="rId2"/>
    <p:sldMasterId id="2147493426" r:id="rId3"/>
  </p:sldMasterIdLst>
  <p:notesMasterIdLst>
    <p:notesMasterId r:id="rId11"/>
  </p:notesMasterIdLst>
  <p:sldIdLst>
    <p:sldId id="489" r:id="rId4"/>
    <p:sldId id="493" r:id="rId5"/>
    <p:sldId id="626" r:id="rId6"/>
    <p:sldId id="579" r:id="rId7"/>
    <p:sldId id="580" r:id="rId8"/>
    <p:sldId id="581" r:id="rId9"/>
    <p:sldId id="582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37421"/>
    <a:srgbClr val="008000"/>
    <a:srgbClr val="7686C2"/>
    <a:srgbClr val="FDB813"/>
    <a:srgbClr val="CBD1E7"/>
    <a:srgbClr val="AEB7DA"/>
    <a:srgbClr val="929FCE"/>
    <a:srgbClr val="FF9933"/>
    <a:srgbClr val="E7A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27" autoAdjust="0"/>
    <p:restoredTop sz="91935" autoAdjust="0"/>
  </p:normalViewPr>
  <p:slideViewPr>
    <p:cSldViewPr snapToGrid="0" snapToObjects="1">
      <p:cViewPr>
        <p:scale>
          <a:sx n="90" d="100"/>
          <a:sy n="90" d="100"/>
        </p:scale>
        <p:origin x="-498" y="282"/>
      </p:cViewPr>
      <p:guideLst>
        <p:guide orient="horz" pos="2160"/>
        <p:guide orient="horz" pos="976"/>
        <p:guide orient="horz" pos="4172"/>
        <p:guide orient="horz" pos="562"/>
        <p:guide orient="horz" pos="3991"/>
        <p:guide pos="2880"/>
        <p:guide pos="195"/>
        <p:guide pos="5478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notesViewPr>
    <p:cSldViewPr snapToGrid="0" snapToObjects="1">
      <p:cViewPr varScale="1">
        <p:scale>
          <a:sx n="53" d="100"/>
          <a:sy n="53" d="100"/>
        </p:scale>
        <p:origin x="-176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480" cy="51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4" y="2"/>
            <a:ext cx="3075480" cy="51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4"/>
            <a:ext cx="3075480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4" y="9720674"/>
            <a:ext cx="3075480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A82B705-37E5-48D3-AF10-6AD43690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89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i="1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Z:\Logos\icons\RES_6icons_we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28" y="4244810"/>
            <a:ext cx="7656838" cy="116166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5324F8-EFEF-4C5F-811A-35CC7624F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  <a:endParaRPr lang="en-GB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  <a:endParaRPr lang="en-GB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SERVICES</a:t>
            </a:r>
            <a:endParaRPr lang="en-GB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E241BDB6-BDA9-484C-A22A-63C06A860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01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5E73987-C3BF-4BD1-A177-BF8CA6B4C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2CC2EA2-8F48-4EF2-8CD9-2E9BBA3C8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CC27170-326B-42A8-95F9-102A3E130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D3D644D-3ED8-4575-B9C3-4BAF59C43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9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66162E0-7E3E-4227-B978-AF3FAB0F3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BB91A31-5E11-4FCB-9A55-C923050EE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2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6A6FE91-3F8C-4503-B3CF-4313F7404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2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B7A6F36-B570-4722-BF35-602471952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4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5DFA302-0E03-4527-A6D9-A763C712D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0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BBFE1DE-1DF0-4AD8-AC1B-B29A20A88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THERMAL</a:t>
            </a:r>
            <a:endParaRPr lang="en-GB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397" r:id="rId1"/>
    <p:sldLayoutId id="2147493398" r:id="rId2"/>
    <p:sldLayoutId id="2147493402" r:id="rId3"/>
    <p:sldLayoutId id="2147493403" r:id="rId4"/>
    <p:sldLayoutId id="2147493405" r:id="rId5"/>
    <p:sldLayoutId id="2147493407" r:id="rId6"/>
    <p:sldLayoutId id="2147493408" r:id="rId7"/>
    <p:sldLayoutId id="2147493409" r:id="rId8"/>
    <p:sldLayoutId id="2147493410" r:id="rId9"/>
    <p:sldLayoutId id="2147493411" r:id="rId10"/>
    <p:sldLayoutId id="2147493412" r:id="rId11"/>
    <p:sldLayoutId id="214749341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14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15" r:id="rId1"/>
    <p:sldLayoutId id="2147493416" r:id="rId2"/>
    <p:sldLayoutId id="2147493417" r:id="rId3"/>
    <p:sldLayoutId id="2147493418" r:id="rId4"/>
    <p:sldLayoutId id="2147493419" r:id="rId5"/>
    <p:sldLayoutId id="2147493420" r:id="rId6"/>
    <p:sldLayoutId id="2147493421" r:id="rId7"/>
    <p:sldLayoutId id="2147493422" r:id="rId8"/>
    <p:sldLayoutId id="2147493423" r:id="rId9"/>
    <p:sldLayoutId id="2147493424" r:id="rId10"/>
    <p:sldLayoutId id="2147493425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 descr="shutterstock_770266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3C449EC-8B5B-423D-85C9-041567C17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27" r:id="rId1"/>
    <p:sldLayoutId id="2147493428" r:id="rId2"/>
    <p:sldLayoutId id="2147493429" r:id="rId3"/>
    <p:sldLayoutId id="2147493430" r:id="rId4"/>
    <p:sldLayoutId id="2147493431" r:id="rId5"/>
    <p:sldLayoutId id="2147493432" r:id="rId6"/>
    <p:sldLayoutId id="2147493433" r:id="rId7"/>
    <p:sldLayoutId id="2147493434" r:id="rId8"/>
    <p:sldLayoutId id="2147493435" r:id="rId9"/>
    <p:sldLayoutId id="2147493436" r:id="rId10"/>
    <p:sldLayoutId id="21474934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3772813" y="758756"/>
            <a:ext cx="5089086" cy="2327343"/>
          </a:xfrm>
          <a:prstGeom prst="rect">
            <a:avLst/>
          </a:prstGeom>
        </p:spPr>
        <p:txBody>
          <a:bodyPr/>
          <a:lstStyle/>
          <a:p>
            <a:r>
              <a:rPr lang="en-GB" sz="2400" b="1" dirty="0" smtClean="0">
                <a:solidFill>
                  <a:srgbClr val="F37421"/>
                </a:solidFill>
                <a:latin typeface="+mj-lt"/>
                <a:cs typeface="Arial" charset="0"/>
              </a:rPr>
              <a:t>PCWG Analysis Tool</a:t>
            </a:r>
          </a:p>
          <a:p>
            <a:endParaRPr lang="en-GB" sz="2400" dirty="0" smtClean="0">
              <a:solidFill>
                <a:srgbClr val="F37421"/>
              </a:solidFill>
              <a:latin typeface="+mj-lt"/>
              <a:cs typeface="Arial" charset="0"/>
            </a:endParaRPr>
          </a:p>
          <a:p>
            <a:r>
              <a:rPr lang="en-GB" sz="2000" dirty="0" smtClean="0">
                <a:solidFill>
                  <a:srgbClr val="F37421"/>
                </a:solidFill>
                <a:latin typeface="+mj-lt"/>
                <a:cs typeface="Arial" charset="0"/>
              </a:rPr>
              <a:t>Peter Stuart</a:t>
            </a:r>
          </a:p>
          <a:p>
            <a:endParaRPr lang="en-GB" sz="2000" dirty="0" smtClean="0">
              <a:solidFill>
                <a:srgbClr val="F37421"/>
              </a:solidFill>
              <a:latin typeface="+mn-lt"/>
              <a:cs typeface="Arial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F37421"/>
                </a:solidFill>
                <a:latin typeface="+mn-lt"/>
                <a:cs typeface="Arial" charset="0"/>
              </a:rPr>
              <a:t>September 15, 2015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presentation details the structure of PCWG Tool Analysis and Dataset configuration files</a:t>
            </a:r>
          </a:p>
          <a:p>
            <a:endParaRPr lang="en-GB" dirty="0"/>
          </a:p>
          <a:p>
            <a:r>
              <a:rPr lang="en-GB" dirty="0" smtClean="0"/>
              <a:t>Configuration files are written in XML format (</a:t>
            </a:r>
            <a:r>
              <a:rPr lang="en-GB" dirty="0" err="1" smtClean="0"/>
              <a:t>eXtensible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Language)</a:t>
            </a:r>
          </a:p>
          <a:p>
            <a:endParaRPr lang="en-GB" dirty="0"/>
          </a:p>
          <a:p>
            <a:r>
              <a:rPr lang="en-GB" dirty="0" smtClean="0"/>
              <a:t>Configuration files can also be edited with the PCWG Tool GUI (note: some advanced features currently only supported by editing xml directly)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740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Screencast Demo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10" y="1471028"/>
            <a:ext cx="7082838" cy="506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9097" y="871870"/>
            <a:ext cx="825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 Cast  accessed via </a:t>
            </a:r>
            <a:r>
              <a:rPr lang="en-GB" dirty="0" smtClean="0">
                <a:hlinkClick r:id="rId3"/>
              </a:rPr>
              <a:t>www.pcwg.org</a:t>
            </a:r>
            <a:r>
              <a:rPr lang="en-GB" dirty="0" smtClean="0"/>
              <a:t> &gt; Analysis Tool &gt; Screen 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3405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PCWG Tool Concept: Dataset and Analysis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5" t="24609" r="8627" b="4955"/>
          <a:stretch/>
        </p:blipFill>
        <p:spPr bwMode="auto">
          <a:xfrm>
            <a:off x="285750" y="957942"/>
            <a:ext cx="8348739" cy="558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31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Structure and GUI (1)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t="23397" r="7381" b="6374"/>
          <a:stretch/>
        </p:blipFill>
        <p:spPr bwMode="auto">
          <a:xfrm>
            <a:off x="285750" y="1016002"/>
            <a:ext cx="8480054" cy="557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47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0" r="42787" b="8130"/>
          <a:stretch/>
        </p:blipFill>
        <p:spPr bwMode="auto">
          <a:xfrm>
            <a:off x="146051" y="989384"/>
            <a:ext cx="4276020" cy="472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Structure and GUI (2)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32" y="850901"/>
            <a:ext cx="4562292" cy="496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3300" y="61849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n-lt"/>
              </a:rPr>
              <a:t>Analysis GUI Editor</a:t>
            </a:r>
            <a:endParaRPr lang="en-GB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761" y="62240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n-lt"/>
              </a:rPr>
              <a:t>Analysis xml </a:t>
            </a:r>
            <a:r>
              <a:rPr lang="en-GB" dirty="0" err="1" smtClean="0">
                <a:latin typeface="+mn-lt"/>
              </a:rPr>
              <a:t>Config</a:t>
            </a:r>
            <a:r>
              <a:rPr lang="en-GB" dirty="0" smtClean="0">
                <a:latin typeface="+mn-lt"/>
              </a:rPr>
              <a:t> File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17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Structure and GUI (3)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44"/>
          <a:stretch/>
        </p:blipFill>
        <p:spPr bwMode="auto">
          <a:xfrm>
            <a:off x="4890886" y="838200"/>
            <a:ext cx="3834014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2" r="27755" b="24932"/>
          <a:stretch/>
        </p:blipFill>
        <p:spPr bwMode="auto">
          <a:xfrm>
            <a:off x="139700" y="1957518"/>
            <a:ext cx="4463422" cy="30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13300" y="62611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n-lt"/>
              </a:rPr>
              <a:t>Dataset GUI Editor</a:t>
            </a:r>
            <a:endParaRPr lang="en-GB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761" y="63002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+mn-lt"/>
              </a:rPr>
              <a:t>Dataset xml </a:t>
            </a:r>
            <a:r>
              <a:rPr lang="en-GB" dirty="0" err="1" smtClean="0">
                <a:latin typeface="+mn-lt"/>
              </a:rPr>
              <a:t>Config</a:t>
            </a:r>
            <a:r>
              <a:rPr lang="en-GB" dirty="0" smtClean="0">
                <a:latin typeface="+mn-lt"/>
              </a:rPr>
              <a:t> File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532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4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15534</TotalTime>
  <Words>117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16_Default Design</vt:lpstr>
      <vt:lpstr>17_Default Design</vt:lpstr>
      <vt:lpstr>34_Default Design</vt:lpstr>
      <vt:lpstr>PowerPoint Presentation</vt:lpstr>
      <vt:lpstr>Presentation Contents</vt:lpstr>
      <vt:lpstr>Screencast Demo</vt:lpstr>
      <vt:lpstr>Key PCWG Tool Concept: Dataset and Analysis</vt:lpstr>
      <vt:lpstr>File Structure and GUI (1)</vt:lpstr>
      <vt:lpstr>File Structure and GUI (2)</vt:lpstr>
      <vt:lpstr>File Structure and GUI (3)</vt:lpstr>
    </vt:vector>
  </TitlesOfParts>
  <Company>JCIM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Cook</dc:creator>
  <cp:lastModifiedBy>Peter Stuart</cp:lastModifiedBy>
  <cp:revision>854</cp:revision>
  <dcterms:created xsi:type="dcterms:W3CDTF">2008-10-10T09:13:56Z</dcterms:created>
  <dcterms:modified xsi:type="dcterms:W3CDTF">2015-09-16T10:54:33Z</dcterms:modified>
</cp:coreProperties>
</file>