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0" r:id="rId2"/>
    <p:sldId id="292" r:id="rId3"/>
    <p:sldId id="299" r:id="rId4"/>
    <p:sldId id="296" r:id="rId5"/>
    <p:sldId id="295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1902-73E3-483E-9450-90CD249C7FC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D74C-9BC0-49EE-8A30-A26982818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974C-A422-4787-9633-2C1F512FF4D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cwg@nrel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301602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8th October 2015 - Aarhus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79512" y="112474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PCWG-Share-01 Introduction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PCWG-Share-01 Progress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908720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PCWG-Share-01 Definition Document is now 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Submission process now clarified and documented in the PCWG-Share-01 Definition Document (results should be emailed to </a:t>
            </a:r>
            <a:r>
              <a:rPr lang="en-GB" dirty="0" smtClean="0">
                <a:hlinkClick r:id="rId2"/>
              </a:rPr>
              <a:t>pcwg@nrel.gov</a:t>
            </a:r>
            <a:r>
              <a:rPr lang="en-GB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Anonymous Report Format has been designed </a:t>
            </a:r>
            <a:r>
              <a:rPr lang="en-GB" dirty="0" smtClean="0"/>
              <a:t>and agreed.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Dataset Configuration GUI in the PCWG Analysis Tool has been substantially improved following feedback received at the June </a:t>
            </a:r>
            <a:r>
              <a:rPr lang="en-GB" dirty="0" smtClean="0"/>
              <a:t>meeting (release 0.5.7).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Screencast demo prepared and released at www.pcwg.org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Further changes to the Analysis Configuration (‘Just Do It’ button) to be discussed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Organisations Committed to Participation: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US Developer (40 Datasets)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Developer &amp; Consultant Combination (5 Datasets)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Developer &amp; Consultant Combination </a:t>
            </a:r>
            <a:r>
              <a:rPr lang="en-GB" dirty="0" smtClean="0"/>
              <a:t>(TBC </a:t>
            </a:r>
            <a:r>
              <a:rPr lang="en-GB" dirty="0"/>
              <a:t>Datasets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Developer (20 </a:t>
            </a:r>
            <a:r>
              <a:rPr lang="en-GB" dirty="0"/>
              <a:t>Datasets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Manufacturer (30 </a:t>
            </a:r>
            <a:r>
              <a:rPr lang="en-GB" dirty="0"/>
              <a:t>Datasets)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682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69062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5868144" y="4581128"/>
            <a:ext cx="1584176" cy="1183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4088" y="5887372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Seek 100 datasets by December with draft results by November EWEA.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PCWG-Share-01 Timeline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Screen Cast Demo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2060848"/>
            <a:ext cx="8568952" cy="35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012" y="836712"/>
            <a:ext cx="87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step by step demo of setting up a dataset in the Analysis Tool has been published on the PCWG website: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4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800" b="1" dirty="0" smtClean="0">
                <a:solidFill>
                  <a:srgbClr val="00B0F0"/>
                </a:solidFill>
              </a:rPr>
              <a:t>Power Deviation Matrix DRAFT Excel Consensus Analysis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97" y="1124744"/>
            <a:ext cx="69151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54" y="5013176"/>
            <a:ext cx="9112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/>
              <a:t>DropBox</a:t>
            </a:r>
            <a:r>
              <a:rPr lang="en-GB" sz="1600" dirty="0" smtClean="0"/>
              <a:t>\</a:t>
            </a:r>
            <a:r>
              <a:rPr lang="fr-FR" sz="1600" dirty="0" smtClean="0"/>
              <a:t>Power </a:t>
            </a:r>
            <a:r>
              <a:rPr lang="fr-FR" sz="1600" dirty="0" err="1"/>
              <a:t>Deviation</a:t>
            </a:r>
            <a:r>
              <a:rPr lang="fr-FR" sz="1600" dirty="0"/>
              <a:t> Matrix Consensus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\</a:t>
            </a:r>
            <a:r>
              <a:rPr lang="en-GB" sz="1600" dirty="0" smtClean="0"/>
              <a:t>Hypothesis </a:t>
            </a:r>
            <a:r>
              <a:rPr lang="en-GB" sz="1600" dirty="0"/>
              <a:t>Power Deviation Matrix </a:t>
            </a:r>
            <a:r>
              <a:rPr lang="en-GB" sz="1600" dirty="0" smtClean="0"/>
              <a:t>DRAFT.xlsx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Power Deviation Matrix Consensus Analysis\Dataset 1\Dataset 1 -  Power Deviation Matrix - </a:t>
            </a:r>
            <a:r>
              <a:rPr lang="en-GB" sz="1600" dirty="0" smtClean="0"/>
              <a:t>DRAFT.xlsx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Power Deviation Matrix Consensus Analysis\Dataset </a:t>
            </a:r>
            <a:r>
              <a:rPr lang="en-GB" sz="1600" dirty="0" smtClean="0"/>
              <a:t>2\Dataset 2 </a:t>
            </a:r>
            <a:r>
              <a:rPr lang="en-GB" sz="1600" dirty="0"/>
              <a:t>-  Power Deviation Matrix - </a:t>
            </a:r>
            <a:r>
              <a:rPr lang="en-GB" sz="1600" dirty="0" smtClean="0"/>
              <a:t>DRAFT.xlsx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Power Deviation Matrix Consensus Analysis\Dataset </a:t>
            </a:r>
            <a:r>
              <a:rPr lang="en-GB" sz="1600" dirty="0" smtClean="0"/>
              <a:t>3\Dataset 3 </a:t>
            </a:r>
            <a:r>
              <a:rPr lang="en-GB" sz="1600" dirty="0"/>
              <a:t>-  Power Deviation Matrix - DRAFT.xlsx</a:t>
            </a:r>
          </a:p>
        </p:txBody>
      </p:sp>
    </p:spTree>
    <p:extLst>
      <p:ext uri="{BB962C8B-B14F-4D97-AF65-F5344CB8AC3E}">
        <p14:creationId xmlns:p14="http://schemas.microsoft.com/office/powerpoint/2010/main" val="2859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18864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Analysis Configuration GUI Improvements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743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051720" y="1268760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915816" y="3429000"/>
            <a:ext cx="4713524" cy="2880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12338" y="4899713"/>
            <a:ext cx="4320480" cy="82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059832" y="4499828"/>
            <a:ext cx="99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Datasets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55374" y="3588203"/>
            <a:ext cx="1323744" cy="41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59832" y="3645024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Diameter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4077072"/>
            <a:ext cx="124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Hub Height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355374" y="4056008"/>
            <a:ext cx="1323744" cy="41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915816" y="3032430"/>
            <a:ext cx="4713524" cy="396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PCWG-Share-01 Wizard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59832" y="1628800"/>
            <a:ext cx="914400" cy="14036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6660232" y="5840742"/>
            <a:ext cx="879781" cy="396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238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50</cp:revision>
  <dcterms:created xsi:type="dcterms:W3CDTF">2014-12-15T18:59:02Z</dcterms:created>
  <dcterms:modified xsi:type="dcterms:W3CDTF">2015-10-08T17:12:02Z</dcterms:modified>
</cp:coreProperties>
</file>