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7" r:id="rId5"/>
    <p:sldId id="367" r:id="rId6"/>
    <p:sldId id="360" r:id="rId7"/>
    <p:sldId id="362" r:id="rId8"/>
    <p:sldId id="359" r:id="rId9"/>
    <p:sldId id="361" r:id="rId10"/>
    <p:sldId id="363" r:id="rId11"/>
    <p:sldId id="364" r:id="rId12"/>
    <p:sldId id="365" r:id="rId13"/>
    <p:sldId id="3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50" d="100"/>
          <a:sy n="50" d="100"/>
        </p:scale>
        <p:origin x="-99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3790-FC78-4B7C-994C-001551491B12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B5619-8711-4638-A58C-EF0E13A8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5619-8711-4638-A58C-EF0E13A8EE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9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S Master Bkgrnd SCT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Blue2 PNG copy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6200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olding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84188"/>
            <a:ext cx="25257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576263"/>
            <a:ext cx="5643563" cy="752475"/>
          </a:xfrm>
        </p:spPr>
        <p:txBody>
          <a:bodyPr anchor="t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788" y="1328738"/>
            <a:ext cx="5629275" cy="922337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63112D-6174-48D2-AF07-B2CD0EC3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D4E7-68A5-4922-A600-39A8B0B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62A9-382D-442F-BBE7-B7493E9E5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35100"/>
            <a:ext cx="3962400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0550" y="1435100"/>
            <a:ext cx="396398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7952-9B54-4AF3-A50B-0889E2427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CC21-8268-4104-A363-BC75DD8E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4CB4-F94A-488F-B15D-D48FA9A3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9D41-FEC4-42B4-9F3B-BF949774F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6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759B-1251-48CD-BB25-B91440C3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5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93A8-E0B9-4E96-BDCD-0F552CFF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4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E2F88-DC3F-4F0A-A9C8-CF4A7E945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DA36-D32B-4F08-B107-74E48D5B2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317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669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19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652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3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0595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15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78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4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93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419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55702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2" name="Picture 2" descr="Z:\Logos\icons\RES_6icons_we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28" y="4244810"/>
            <a:ext cx="7656838" cy="116166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5324F8-EFEF-4C5F-811A-35CC7624FAAE}" type="slidenum">
              <a:rPr lang="en-US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712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6602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79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52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170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D086E-44DA-4C43-B922-063D4B92383C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478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0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87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252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THERMAL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2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MARINE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3643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INFRASTRUCTURE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58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ENERGY SERVICES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65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ChangeArrowheads="1"/>
          </p:cNvSpPr>
          <p:nvPr/>
        </p:nvSpPr>
        <p:spPr bwMode="auto">
          <a:xfrm>
            <a:off x="0" y="982663"/>
            <a:ext cx="8686800" cy="5332412"/>
          </a:xfrm>
          <a:prstGeom prst="rect">
            <a:avLst/>
          </a:prstGeom>
          <a:solidFill>
            <a:srgbClr val="E2D1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35100"/>
            <a:ext cx="8078788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0" y="688975"/>
            <a:ext cx="7556500" cy="404813"/>
          </a:xfrm>
          <a:prstGeom prst="rect">
            <a:avLst/>
          </a:prstGeom>
          <a:solidFill>
            <a:srgbClr val="F37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0"/>
            <a:ext cx="552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DB044-6603-41D9-A18C-F8728FE8EF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49159" name="Picture 3" descr="Holdin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21870" r="12239" b="30873"/>
          <a:stretch>
            <a:fillRect/>
          </a:stretch>
        </p:blipFill>
        <p:spPr bwMode="auto">
          <a:xfrm>
            <a:off x="7839075" y="282575"/>
            <a:ext cx="889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4742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2016 Roadmap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Meeting Hamburg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10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March 2016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Peter Stuart (RES), on behalf of the Power Curve Working Group</a:t>
            </a: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9" y="4941168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9806" y="5445224"/>
            <a:ext cx="422066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" y="2038405"/>
            <a:ext cx="90743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9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750" y="1124744"/>
            <a:ext cx="8713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Online Survey (November </a:t>
            </a:r>
            <a:r>
              <a:rPr lang="en-GB" b="1" dirty="0" smtClean="0"/>
              <a:t>2015)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Online Survey </a:t>
            </a:r>
            <a:r>
              <a:rPr lang="en-GB" b="1" dirty="0" smtClean="0"/>
              <a:t>Results Presentation and Group Discussion (December </a:t>
            </a:r>
            <a:r>
              <a:rPr lang="en-GB" b="1" dirty="0" smtClean="0"/>
              <a:t>2015)</a:t>
            </a:r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Preparation of roadmap based on survey results and discussion (January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Circulation of Draft Roadmap (February </a:t>
            </a:r>
            <a:r>
              <a:rPr lang="en-GB" b="1" dirty="0"/>
              <a:t>2016</a:t>
            </a:r>
            <a:r>
              <a:rPr lang="en-GB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Email Feedback (February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Roadmap Finalised (March 2016)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Roadmap Preparation Process</a:t>
            </a:r>
            <a:endParaRPr lang="en-GB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8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070" y="404664"/>
            <a:ext cx="429384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0" y="2564904"/>
            <a:ext cx="8718376" cy="39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276872"/>
            <a:ext cx="429384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4" y="3801255"/>
            <a:ext cx="8693872" cy="26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296" y="3602732"/>
            <a:ext cx="4293840" cy="184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" y="83952"/>
            <a:ext cx="7611169" cy="3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296" y="5474940"/>
            <a:ext cx="4293840" cy="1266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204864"/>
            <a:ext cx="888952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2950" y="381000"/>
            <a:ext cx="4220666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68760"/>
            <a:ext cx="7308304" cy="548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9806" y="3505200"/>
            <a:ext cx="4220666" cy="1895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0962"/>
            <a:ext cx="8311480" cy="373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dirty="0" smtClean="0"/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78</Words>
  <Application>Microsoft Office PowerPoint</Application>
  <PresentationFormat>On-screen Show (4:3)</PresentationFormat>
  <Paragraphs>20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37_Default Design</vt:lpstr>
      <vt:lpstr>17_Default Design</vt:lpstr>
      <vt:lpstr>16_Default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79</cp:revision>
  <dcterms:created xsi:type="dcterms:W3CDTF">2015-05-07T19:09:35Z</dcterms:created>
  <dcterms:modified xsi:type="dcterms:W3CDTF">2016-03-10T09:08:51Z</dcterms:modified>
</cp:coreProperties>
</file>