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7.xml" ContentType="application/vnd.openxmlformats-officedocument.presentationml.notesSlide+xml"/>
  <Override PartName="/customXml/itemProps4.xml" ContentType="application/vnd.openxmlformats-officedocument.customXml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customXml/itemProps5.xml" ContentType="application/vnd.openxmlformats-officedocument.customXmlPropertie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wmf" ContentType="image/x-wmf"/>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6"/>
    <p:sldMasterId id="2147483750" r:id="rId7"/>
    <p:sldMasterId id="2147483762" r:id="rId8"/>
    <p:sldMasterId id="2147483774" r:id="rId9"/>
  </p:sldMasterIdLst>
  <p:notesMasterIdLst>
    <p:notesMasterId r:id="rId28"/>
  </p:notesMasterIdLst>
  <p:handoutMasterIdLst>
    <p:handoutMasterId r:id="rId29"/>
  </p:handoutMasterIdLst>
  <p:sldIdLst>
    <p:sldId id="395" r:id="rId10"/>
    <p:sldId id="396" r:id="rId11"/>
    <p:sldId id="392" r:id="rId12"/>
    <p:sldId id="388" r:id="rId13"/>
    <p:sldId id="397" r:id="rId14"/>
    <p:sldId id="398" r:id="rId15"/>
    <p:sldId id="389" r:id="rId16"/>
    <p:sldId id="390" r:id="rId17"/>
    <p:sldId id="391" r:id="rId18"/>
    <p:sldId id="399" r:id="rId19"/>
    <p:sldId id="394" r:id="rId20"/>
    <p:sldId id="393" r:id="rId21"/>
    <p:sldId id="400" r:id="rId22"/>
    <p:sldId id="401" r:id="rId23"/>
    <p:sldId id="402" r:id="rId24"/>
    <p:sldId id="403" r:id="rId25"/>
    <p:sldId id="404" r:id="rId26"/>
    <p:sldId id="405" r:id="rId27"/>
  </p:sldIdLst>
  <p:sldSz cx="9144000" cy="6858000" type="screen4x3"/>
  <p:notesSz cx="6797675" cy="9926638"/>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15:clr>
            <a:srgbClr val="A4A3A4"/>
          </p15:clr>
        </p15:guide>
        <p15:guide id="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ovika Purnama Sari" initials="NPS" lastIdx="92" clrIdx="0"/>
  <p:cmAuthor id="1" name="Anders Riis" initials="ANPRR" lastIdx="2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1D7"/>
    <a:srgbClr val="37B6EA"/>
    <a:srgbClr val="E37222"/>
    <a:srgbClr val="F8F8F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90758" autoAdjust="0"/>
  </p:normalViewPr>
  <p:slideViewPr>
    <p:cSldViewPr>
      <p:cViewPr varScale="1">
        <p:scale>
          <a:sx n="67" d="100"/>
          <a:sy n="67" d="100"/>
        </p:scale>
        <p:origin x="-1398" y="-108"/>
      </p:cViewPr>
      <p:guideLst>
        <p:guide orient="horz"/>
        <p:guide/>
      </p:guideLst>
    </p:cSldViewPr>
  </p:slideViewPr>
  <p:notesTextViewPr>
    <p:cViewPr>
      <p:scale>
        <a:sx n="75" d="100"/>
        <a:sy n="7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tags" Target="tags/tag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7C0184D-139D-4F2A-BE83-B5A4B87CDFED}" type="datetimeFigureOut">
              <a:rPr lang="en-GB" smtClean="0"/>
              <a:pPr/>
              <a:t>19/05/2016</a:t>
            </a:fld>
            <a:endParaRPr lang="en-GB"/>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D6769F3B-2B83-4AB2-850E-6E2C1EAFE067}" type="slidenum">
              <a:rPr lang="en-GB" smtClean="0"/>
              <a:pPr/>
              <a:t>‹#›</a:t>
            </a:fld>
            <a:endParaRPr lang="en-GB"/>
          </a:p>
        </p:txBody>
      </p:sp>
    </p:spTree>
    <p:extLst>
      <p:ext uri="{BB962C8B-B14F-4D97-AF65-F5344CB8AC3E}">
        <p14:creationId xmlns:p14="http://schemas.microsoft.com/office/powerpoint/2010/main" xmlns="" val="1370216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9A28F6D-F95F-4563-9C24-D2554CF54CE2}" type="datetimeFigureOut">
              <a:rPr lang="en-GB" smtClean="0"/>
              <a:pPr/>
              <a:t>19/05/2016</a:t>
            </a:fld>
            <a:endParaRPr lang="en-GB"/>
          </a:p>
        </p:txBody>
      </p:sp>
      <p:sp>
        <p:nvSpPr>
          <p:cNvPr id="4" name="Slide Image Placeholder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13BE9E8-C640-44EA-BA1D-CEFB0B8F2E1B}" type="slidenum">
              <a:rPr lang="en-GB" smtClean="0"/>
              <a:pPr/>
              <a:t>‹#›</a:t>
            </a:fld>
            <a:endParaRPr lang="en-GB"/>
          </a:p>
        </p:txBody>
      </p:sp>
    </p:spTree>
    <p:extLst>
      <p:ext uri="{BB962C8B-B14F-4D97-AF65-F5344CB8AC3E}">
        <p14:creationId xmlns:p14="http://schemas.microsoft.com/office/powerpoint/2010/main" xmlns="" val="13380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baseline="0" dirty="0">
              <a:latin typeface="Arial" charset="0"/>
            </a:endParaRPr>
          </a:p>
        </p:txBody>
      </p:sp>
    </p:spTree>
    <p:extLst>
      <p:ext uri="{BB962C8B-B14F-4D97-AF65-F5344CB8AC3E}">
        <p14:creationId xmlns:p14="http://schemas.microsoft.com/office/powerpoint/2010/main" xmlns="" val="65272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BE9E8-C640-44EA-BA1D-CEFB0B8F2E1B}" type="slidenum">
              <a:rPr lang="en-GB" smtClean="0"/>
              <a:pPr/>
              <a:t>3</a:t>
            </a:fld>
            <a:endParaRPr lang="en-GB"/>
          </a:p>
        </p:txBody>
      </p:sp>
    </p:spTree>
    <p:extLst>
      <p:ext uri="{BB962C8B-B14F-4D97-AF65-F5344CB8AC3E}">
        <p14:creationId xmlns:p14="http://schemas.microsoft.com/office/powerpoint/2010/main" xmlns="" val="3873105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BE9E8-C640-44EA-BA1D-CEFB0B8F2E1B}" type="slidenum">
              <a:rPr lang="en-GB" smtClean="0"/>
              <a:pPr/>
              <a:t>4</a:t>
            </a:fld>
            <a:endParaRPr lang="en-GB"/>
          </a:p>
        </p:txBody>
      </p:sp>
    </p:spTree>
    <p:extLst>
      <p:ext uri="{BB962C8B-B14F-4D97-AF65-F5344CB8AC3E}">
        <p14:creationId xmlns:p14="http://schemas.microsoft.com/office/powerpoint/2010/main" xmlns="" val="3873105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BE9E8-C640-44EA-BA1D-CEFB0B8F2E1B}" type="slidenum">
              <a:rPr lang="en-GB" smtClean="0"/>
              <a:pPr/>
              <a:t>7</a:t>
            </a:fld>
            <a:endParaRPr lang="en-GB"/>
          </a:p>
        </p:txBody>
      </p:sp>
    </p:spTree>
    <p:extLst>
      <p:ext uri="{BB962C8B-B14F-4D97-AF65-F5344CB8AC3E}">
        <p14:creationId xmlns:p14="http://schemas.microsoft.com/office/powerpoint/2010/main" xmlns="" val="387310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BE9E8-C640-44EA-BA1D-CEFB0B8F2E1B}" type="slidenum">
              <a:rPr lang="en-GB" smtClean="0"/>
              <a:pPr/>
              <a:t>8</a:t>
            </a:fld>
            <a:endParaRPr lang="en-GB"/>
          </a:p>
        </p:txBody>
      </p:sp>
    </p:spTree>
    <p:extLst>
      <p:ext uri="{BB962C8B-B14F-4D97-AF65-F5344CB8AC3E}">
        <p14:creationId xmlns:p14="http://schemas.microsoft.com/office/powerpoint/2010/main" xmlns="" val="3873105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BE9E8-C640-44EA-BA1D-CEFB0B8F2E1B}" type="slidenum">
              <a:rPr lang="en-GB" smtClean="0"/>
              <a:pPr/>
              <a:t>9</a:t>
            </a:fld>
            <a:endParaRPr lang="en-GB"/>
          </a:p>
        </p:txBody>
      </p:sp>
    </p:spTree>
    <p:extLst>
      <p:ext uri="{BB962C8B-B14F-4D97-AF65-F5344CB8AC3E}">
        <p14:creationId xmlns:p14="http://schemas.microsoft.com/office/powerpoint/2010/main" xmlns="" val="387310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BE9E8-C640-44EA-BA1D-CEFB0B8F2E1B}" type="slidenum">
              <a:rPr lang="en-GB" smtClean="0"/>
              <a:pPr/>
              <a:t>11</a:t>
            </a:fld>
            <a:endParaRPr lang="en-GB"/>
          </a:p>
        </p:txBody>
      </p:sp>
    </p:spTree>
    <p:extLst>
      <p:ext uri="{BB962C8B-B14F-4D97-AF65-F5344CB8AC3E}">
        <p14:creationId xmlns:p14="http://schemas.microsoft.com/office/powerpoint/2010/main" xmlns="" val="387310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BE9E8-C640-44EA-BA1D-CEFB0B8F2E1B}" type="slidenum">
              <a:rPr lang="en-GB" smtClean="0"/>
              <a:pPr/>
              <a:t>12</a:t>
            </a:fld>
            <a:endParaRPr lang="en-GB"/>
          </a:p>
        </p:txBody>
      </p:sp>
    </p:spTree>
    <p:extLst>
      <p:ext uri="{BB962C8B-B14F-4D97-AF65-F5344CB8AC3E}">
        <p14:creationId xmlns:p14="http://schemas.microsoft.com/office/powerpoint/2010/main" xmlns="" val="387310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xmlns="" val="3067521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w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4258800"/>
            <a:ext cx="8064000" cy="428400"/>
          </a:xfrm>
        </p:spPr>
        <p:txBody>
          <a:bodyPr/>
          <a:lstStyle>
            <a:lvl1pPr>
              <a:defRPr sz="2600"/>
            </a:lvl1pPr>
          </a:lstStyle>
          <a:p>
            <a:r>
              <a:rPr lang="en-US"/>
              <a:t>Click to edit Master title style</a:t>
            </a:r>
            <a:endParaRPr lang="da-DK" dirty="0"/>
          </a:p>
        </p:txBody>
      </p:sp>
      <p:sp>
        <p:nvSpPr>
          <p:cNvPr id="3" name="Subtitle 2"/>
          <p:cNvSpPr>
            <a:spLocks noGrp="1"/>
          </p:cNvSpPr>
          <p:nvPr>
            <p:ph type="subTitle" idx="1"/>
          </p:nvPr>
        </p:nvSpPr>
        <p:spPr>
          <a:xfrm>
            <a:off x="648000" y="4806000"/>
            <a:ext cx="8064000" cy="1432800"/>
          </a:xfrm>
        </p:spPr>
        <p:txBody>
          <a:bodyPr/>
          <a:lstStyle>
            <a:lvl1pPr marL="0" indent="0" algn="l">
              <a:lnSpc>
                <a:spcPct val="99000"/>
              </a:lnSpc>
              <a:spcBef>
                <a:spcPts val="384"/>
              </a:spcBef>
              <a:buNone/>
              <a:defRPr sz="16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a-DK" dirty="0"/>
          </a:p>
        </p:txBody>
      </p:sp>
      <p:sp>
        <p:nvSpPr>
          <p:cNvPr id="4" name="Date Placeholder 3"/>
          <p:cNvSpPr>
            <a:spLocks noGrp="1"/>
          </p:cNvSpPr>
          <p:nvPr>
            <p:ph type="dt" sz="half" idx="10"/>
          </p:nvPr>
        </p:nvSpPr>
        <p:spPr>
          <a:xfrm>
            <a:off x="648000" y="6620400"/>
            <a:ext cx="2160000" cy="144000"/>
          </a:xfrm>
        </p:spPr>
        <p:txBody>
          <a:bodyPr/>
          <a:lstStyle/>
          <a:p>
            <a:endParaRPr lang="da-DK">
              <a:solidFill>
                <a:prstClr val="black"/>
              </a:solidFill>
            </a:endParaRPr>
          </a:p>
        </p:txBody>
      </p:sp>
      <p:sp>
        <p:nvSpPr>
          <p:cNvPr id="5" name="Footer Placeholder 4"/>
          <p:cNvSpPr>
            <a:spLocks noGrp="1"/>
          </p:cNvSpPr>
          <p:nvPr>
            <p:ph type="ftr" sz="quarter" idx="11"/>
          </p:nvPr>
        </p:nvSpPr>
        <p:spPr>
          <a:xfrm>
            <a:off x="828000" y="6483600"/>
            <a:ext cx="7884000" cy="144000"/>
          </a:xfrm>
        </p:spPr>
        <p:txBody>
          <a:bodyPr/>
          <a:lstStyle/>
          <a:p>
            <a:r>
              <a:rPr lang="da-DK">
                <a:solidFill>
                  <a:prstClr val="black"/>
                </a:solidFill>
              </a:rPr>
              <a:t>Virksomhedsdagen 2012</a:t>
            </a:r>
          </a:p>
        </p:txBody>
      </p:sp>
      <p:sp>
        <p:nvSpPr>
          <p:cNvPr id="6" name="Slide Number Placeholder 5"/>
          <p:cNvSpPr>
            <a:spLocks noGrp="1"/>
          </p:cNvSpPr>
          <p:nvPr>
            <p:ph type="sldNum" sz="quarter" idx="12"/>
          </p:nvPr>
        </p:nvSpPr>
        <p:spPr>
          <a:xfrm>
            <a:off x="648000" y="6483600"/>
            <a:ext cx="288000" cy="144000"/>
          </a:xfrm>
        </p:spPr>
        <p:txBody>
          <a:bodyPr/>
          <a:lstStyle/>
          <a:p>
            <a:fld id="{82B41C41-547D-4F85-9A8D-EE57C28F5B01}" type="slidenum">
              <a:rPr lang="da-DK" smtClean="0">
                <a:solidFill>
                  <a:prstClr val="black"/>
                </a:solidFill>
              </a:rPr>
              <a:pPr/>
              <a:t>‹#›</a:t>
            </a:fld>
            <a:endParaRPr lang="da-DK" dirty="0">
              <a:solidFill>
                <a:prstClr val="black"/>
              </a:solidFill>
            </a:endParaRPr>
          </a:p>
        </p:txBody>
      </p:sp>
    </p:spTree>
    <p:extLst>
      <p:ext uri="{BB962C8B-B14F-4D97-AF65-F5344CB8AC3E}">
        <p14:creationId xmlns:p14="http://schemas.microsoft.com/office/powerpoint/2010/main" xmlns="" val="286313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a-DK" dirty="0"/>
          </a:p>
        </p:txBody>
      </p:sp>
      <p:sp>
        <p:nvSpPr>
          <p:cNvPr id="3" name="Content Placeholder 2"/>
          <p:cNvSpPr>
            <a:spLocks noGrp="1"/>
          </p:cNvSpPr>
          <p:nvPr>
            <p:ph idx="1"/>
          </p:nvPr>
        </p:nvSpPr>
        <p:spPr>
          <a:xfrm>
            <a:off x="3575051" y="273052"/>
            <a:ext cx="5111750" cy="5853113"/>
          </a:xfrm>
        </p:spPr>
        <p:txBody>
          <a:bodyPr/>
          <a:lstStyle>
            <a:lvl1pPr marL="0" marR="0" indent="0" algn="l" defTabSz="914400" rtl="0" eaLnBrk="1" fontAlgn="auto" latinLnBrk="0" hangingPunct="1">
              <a:lnSpc>
                <a:spcPct val="97000"/>
              </a:lnSpc>
              <a:spcBef>
                <a:spcPct val="20000"/>
              </a:spcBef>
              <a:spcAft>
                <a:spcPts val="0"/>
              </a:spcAft>
              <a:buClrTx/>
              <a:buSzTx/>
              <a:buFont typeface="Arial" pitchFamily="34" charset="0"/>
              <a:buNone/>
              <a:tabLst/>
              <a:defRPr sz="3200"/>
            </a:lvl1pPr>
            <a:lvl2pPr marL="180000" marR="0" indent="-176400" algn="l" defTabSz="914400" rtl="0" eaLnBrk="1" fontAlgn="auto" latinLnBrk="0" hangingPunct="1">
              <a:lnSpc>
                <a:spcPct val="99000"/>
              </a:lnSpc>
              <a:spcBef>
                <a:spcPct val="20000"/>
              </a:spcBef>
              <a:spcAft>
                <a:spcPts val="0"/>
              </a:spcAft>
              <a:buClrTx/>
              <a:buSzTx/>
              <a:buFont typeface="Arial" pitchFamily="34" charset="0"/>
              <a:buChar char="•"/>
              <a:tabLst/>
              <a:defRPr sz="2800"/>
            </a:lvl2pPr>
            <a:lvl3pPr marL="352800" marR="0" indent="-172800" algn="l" defTabSz="914400" rtl="0" eaLnBrk="1" fontAlgn="auto" latinLnBrk="0" hangingPunct="1">
              <a:lnSpc>
                <a:spcPct val="100000"/>
              </a:lnSpc>
              <a:spcBef>
                <a:spcPts val="384"/>
              </a:spcBef>
              <a:spcAft>
                <a:spcPts val="0"/>
              </a:spcAft>
              <a:buClrTx/>
              <a:buSzTx/>
              <a:buFont typeface="Arial Unicode MS" pitchFamily="34" charset="-128"/>
              <a:buChar char="ￚ"/>
              <a:tabLst/>
              <a:defRPr sz="2400"/>
            </a:lvl3pPr>
            <a:lvl4pPr marL="543600" marR="0" indent="-187200" algn="l" defTabSz="914400" rtl="0" eaLnBrk="1" fontAlgn="auto" latinLnBrk="0" hangingPunct="1">
              <a:lnSpc>
                <a:spcPct val="100000"/>
              </a:lnSpc>
              <a:spcBef>
                <a:spcPct val="20000"/>
              </a:spcBef>
              <a:spcAft>
                <a:spcPts val="0"/>
              </a:spcAft>
              <a:buClrTx/>
              <a:buSzTx/>
              <a:buFont typeface="Arial Unicode MS" pitchFamily="34" charset="-128"/>
              <a:buChar char="ￚ"/>
              <a:tabLst/>
              <a:defRPr sz="2000"/>
            </a:lvl4pPr>
            <a:lvl5pPr marL="709200" marR="0" indent="-162000" algn="l" defTabSz="914400" rtl="0" eaLnBrk="1" fontAlgn="auto" latinLnBrk="0" hangingPunct="1">
              <a:lnSpc>
                <a:spcPct val="100000"/>
              </a:lnSpc>
              <a:spcBef>
                <a:spcPct val="20000"/>
              </a:spcBef>
              <a:spcAft>
                <a:spcPts val="0"/>
              </a:spcAft>
              <a:buClrTx/>
              <a:buSzTx/>
              <a:buFont typeface="Arial Unicode MS" pitchFamily="34" charset="-128"/>
              <a:buChar char="ￚ"/>
              <a:tabLst/>
              <a:defRPr sz="2000"/>
            </a:lvl5pPr>
            <a:lvl6pPr marL="892175" marR="0" indent="-1714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2000"/>
            </a:lvl6pPr>
            <a:lvl7pPr marL="1076325" marR="0" indent="-1841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2000"/>
            </a:lvl7pPr>
            <a:lvl8pPr marL="1258888" marR="0" indent="-182563" algn="l" defTabSz="914400" rtl="0" eaLnBrk="1" fontAlgn="auto" latinLnBrk="0" hangingPunct="1">
              <a:lnSpc>
                <a:spcPct val="100000"/>
              </a:lnSpc>
              <a:spcBef>
                <a:spcPct val="20000"/>
              </a:spcBef>
              <a:spcAft>
                <a:spcPts val="0"/>
              </a:spcAft>
              <a:buClrTx/>
              <a:buSzTx/>
              <a:buFont typeface="Arial Unicode MS" pitchFamily="34" charset="-128"/>
              <a:buChar char="ￚ"/>
              <a:tabLst/>
              <a:defRPr sz="2000"/>
            </a:lvl8pPr>
            <a:lvl9pPr marL="1430338" marR="0" indent="-1714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2000"/>
            </a:lvl9pPr>
          </a:lstStyle>
          <a:p>
            <a:pPr marL="0" marR="0" lvl="0"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0" marR="0" lvl="1"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0" marR="0" lvl="2"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0" marR="0" lvl="3"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0" marR="0" lvl="4"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da-DK"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da-DK">
              <a:solidFill>
                <a:prstClr val="black"/>
              </a:solidFill>
            </a:endParaRPr>
          </a:p>
        </p:txBody>
      </p:sp>
      <p:sp>
        <p:nvSpPr>
          <p:cNvPr id="6" name="Footer Placeholder 5"/>
          <p:cNvSpPr>
            <a:spLocks noGrp="1"/>
          </p:cNvSpPr>
          <p:nvPr>
            <p:ph type="ftr" sz="quarter" idx="11"/>
          </p:nvPr>
        </p:nvSpPr>
        <p:spPr/>
        <p:txBody>
          <a:bodyPr/>
          <a:lstStyle/>
          <a:p>
            <a:r>
              <a:rPr lang="da-DK">
                <a:solidFill>
                  <a:prstClr val="black"/>
                </a:solidFill>
              </a:rPr>
              <a:t>Virksomhedsdagen 2012</a:t>
            </a:r>
          </a:p>
        </p:txBody>
      </p:sp>
      <p:sp>
        <p:nvSpPr>
          <p:cNvPr id="7" name="Slide Number Placeholder 6"/>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Tree>
    <p:extLst>
      <p:ext uri="{BB962C8B-B14F-4D97-AF65-F5344CB8AC3E}">
        <p14:creationId xmlns:p14="http://schemas.microsoft.com/office/powerpoint/2010/main" xmlns="" val="415396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da-DK">
              <a:solidFill>
                <a:prstClr val="black"/>
              </a:solidFill>
            </a:endParaRPr>
          </a:p>
        </p:txBody>
      </p:sp>
      <p:sp>
        <p:nvSpPr>
          <p:cNvPr id="6" name="Footer Placeholder 5"/>
          <p:cNvSpPr>
            <a:spLocks noGrp="1"/>
          </p:cNvSpPr>
          <p:nvPr>
            <p:ph type="ftr" sz="quarter" idx="11"/>
          </p:nvPr>
        </p:nvSpPr>
        <p:spPr/>
        <p:txBody>
          <a:bodyPr/>
          <a:lstStyle/>
          <a:p>
            <a:r>
              <a:rPr lang="da-DK">
                <a:solidFill>
                  <a:prstClr val="black"/>
                </a:solidFill>
              </a:rPr>
              <a:t>Virksomhedsdagen 2012</a:t>
            </a:r>
          </a:p>
        </p:txBody>
      </p:sp>
      <p:sp>
        <p:nvSpPr>
          <p:cNvPr id="7" name="Slide Number Placeholder 6"/>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Tree>
    <p:extLst>
      <p:ext uri="{BB962C8B-B14F-4D97-AF65-F5344CB8AC3E}">
        <p14:creationId xmlns:p14="http://schemas.microsoft.com/office/powerpoint/2010/main" xmlns="" val="1034113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Date Placeholder 3"/>
          <p:cNvSpPr>
            <a:spLocks noGrp="1"/>
          </p:cNvSpPr>
          <p:nvPr>
            <p:ph type="dt" sz="half" idx="10"/>
          </p:nvPr>
        </p:nvSpPr>
        <p:spPr/>
        <p:txBody>
          <a:bodyPr/>
          <a:lstStyle/>
          <a:p>
            <a:endParaRPr lang="da-DK">
              <a:solidFill>
                <a:prstClr val="black"/>
              </a:solidFill>
            </a:endParaRPr>
          </a:p>
        </p:txBody>
      </p:sp>
      <p:sp>
        <p:nvSpPr>
          <p:cNvPr id="5" name="Footer Placeholder 4"/>
          <p:cNvSpPr>
            <a:spLocks noGrp="1"/>
          </p:cNvSpPr>
          <p:nvPr>
            <p:ph type="ftr" sz="quarter" idx="11"/>
          </p:nvPr>
        </p:nvSpPr>
        <p:spPr/>
        <p:txBody>
          <a:bodyPr/>
          <a:lstStyle/>
          <a:p>
            <a:r>
              <a:rPr lang="da-DK">
                <a:solidFill>
                  <a:prstClr val="black"/>
                </a:solidFill>
              </a:rPr>
              <a:t>Virksomhedsdagen 2012</a:t>
            </a:r>
          </a:p>
        </p:txBody>
      </p:sp>
      <p:sp>
        <p:nvSpPr>
          <p:cNvPr id="6" name="Slide Number Placeholder 5"/>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Tree>
    <p:extLst>
      <p:ext uri="{BB962C8B-B14F-4D97-AF65-F5344CB8AC3E}">
        <p14:creationId xmlns:p14="http://schemas.microsoft.com/office/powerpoint/2010/main" xmlns="" val="4287882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endParaRPr lang="da-DK">
              <a:solidFill>
                <a:prstClr val="black"/>
              </a:solidFill>
            </a:endParaRPr>
          </a:p>
        </p:txBody>
      </p:sp>
      <p:sp>
        <p:nvSpPr>
          <p:cNvPr id="5" name="Footer Placeholder 4"/>
          <p:cNvSpPr>
            <a:spLocks noGrp="1"/>
          </p:cNvSpPr>
          <p:nvPr>
            <p:ph type="ftr" sz="quarter" idx="11"/>
          </p:nvPr>
        </p:nvSpPr>
        <p:spPr/>
        <p:txBody>
          <a:bodyPr/>
          <a:lstStyle/>
          <a:p>
            <a:r>
              <a:rPr lang="da-DK">
                <a:solidFill>
                  <a:prstClr val="black"/>
                </a:solidFill>
              </a:rPr>
              <a:t>Virksomhedsdagen 2012</a:t>
            </a:r>
          </a:p>
        </p:txBody>
      </p:sp>
      <p:sp>
        <p:nvSpPr>
          <p:cNvPr id="6" name="Slide Number Placeholder 5"/>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Tree>
    <p:extLst>
      <p:ext uri="{BB962C8B-B14F-4D97-AF65-F5344CB8AC3E}">
        <p14:creationId xmlns:p14="http://schemas.microsoft.com/office/powerpoint/2010/main" xmlns="" val="3105744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216000" y="640800"/>
            <a:ext cx="8712000" cy="559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Date Placeholder 3"/>
          <p:cNvSpPr>
            <a:spLocks noGrp="1"/>
          </p:cNvSpPr>
          <p:nvPr>
            <p:ph type="dt" sz="half" idx="10"/>
          </p:nvPr>
        </p:nvSpPr>
        <p:spPr/>
        <p:txBody>
          <a:bodyPr/>
          <a:lstStyle/>
          <a:p>
            <a:endParaRPr lang="da-DK">
              <a:solidFill>
                <a:prstClr val="black"/>
              </a:solidFill>
            </a:endParaRPr>
          </a:p>
        </p:txBody>
      </p:sp>
      <p:sp>
        <p:nvSpPr>
          <p:cNvPr id="5" name="Footer Placeholder 4"/>
          <p:cNvSpPr>
            <a:spLocks noGrp="1"/>
          </p:cNvSpPr>
          <p:nvPr>
            <p:ph type="ftr" sz="quarter" idx="11"/>
          </p:nvPr>
        </p:nvSpPr>
        <p:spPr/>
        <p:txBody>
          <a:bodyPr/>
          <a:lstStyle/>
          <a:p>
            <a:r>
              <a:rPr lang="da-DK">
                <a:solidFill>
                  <a:prstClr val="black"/>
                </a:solidFill>
              </a:rPr>
              <a:t>Virksomhedsdagen 2012</a:t>
            </a:r>
          </a:p>
        </p:txBody>
      </p:sp>
      <p:sp>
        <p:nvSpPr>
          <p:cNvPr id="6" name="Slide Number Placeholder 5"/>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Tree>
    <p:extLst>
      <p:ext uri="{BB962C8B-B14F-4D97-AF65-F5344CB8AC3E}">
        <p14:creationId xmlns:p14="http://schemas.microsoft.com/office/powerpoint/2010/main" xmlns="" val="2850668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216000" y="1029600"/>
            <a:ext cx="8712000" cy="520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Date Placeholder 3"/>
          <p:cNvSpPr>
            <a:spLocks noGrp="1"/>
          </p:cNvSpPr>
          <p:nvPr>
            <p:ph type="dt" sz="half" idx="10"/>
          </p:nvPr>
        </p:nvSpPr>
        <p:spPr/>
        <p:txBody>
          <a:bodyPr/>
          <a:lstStyle/>
          <a:p>
            <a:endParaRPr lang="da-DK">
              <a:solidFill>
                <a:prstClr val="black"/>
              </a:solidFill>
            </a:endParaRPr>
          </a:p>
        </p:txBody>
      </p:sp>
      <p:sp>
        <p:nvSpPr>
          <p:cNvPr id="5" name="Footer Placeholder 4"/>
          <p:cNvSpPr>
            <a:spLocks noGrp="1"/>
          </p:cNvSpPr>
          <p:nvPr>
            <p:ph type="ftr" sz="quarter" idx="11"/>
          </p:nvPr>
        </p:nvSpPr>
        <p:spPr/>
        <p:txBody>
          <a:bodyPr/>
          <a:lstStyle/>
          <a:p>
            <a:r>
              <a:rPr lang="da-DK">
                <a:solidFill>
                  <a:prstClr val="black"/>
                </a:solidFill>
              </a:rPr>
              <a:t>Virksomhedsdagen 2012</a:t>
            </a:r>
          </a:p>
        </p:txBody>
      </p:sp>
      <p:sp>
        <p:nvSpPr>
          <p:cNvPr id="6" name="Slide Number Placeholder 5"/>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
        <p:nvSpPr>
          <p:cNvPr id="8" name="Text Placeholder 7"/>
          <p:cNvSpPr>
            <a:spLocks noGrp="1"/>
          </p:cNvSpPr>
          <p:nvPr>
            <p:ph type="body" sz="quarter" idx="13"/>
          </p:nvPr>
        </p:nvSpPr>
        <p:spPr>
          <a:xfrm>
            <a:off x="216000" y="662400"/>
            <a:ext cx="8064000" cy="367200"/>
          </a:xfrm>
        </p:spPr>
        <p:txBody>
          <a:bodyPr/>
          <a:lstStyle>
            <a:lvl1pPr indent="0">
              <a:lnSpc>
                <a:spcPts val="1900"/>
              </a:lnSpc>
              <a:spcBef>
                <a:spcPts val="960"/>
              </a:spcBef>
              <a:defRPr sz="1600">
                <a:solidFill>
                  <a:schemeClr val="accent1"/>
                </a:solidFill>
              </a:defRPr>
            </a:lvl1pPr>
            <a:lvl2pPr indent="0">
              <a:lnSpc>
                <a:spcPts val="1900"/>
              </a:lnSpc>
              <a:spcBef>
                <a:spcPts val="960"/>
              </a:spcBef>
              <a:defRPr>
                <a:solidFill>
                  <a:schemeClr val="accent1"/>
                </a:solidFill>
              </a:defRPr>
            </a:lvl2pPr>
            <a:lvl3pPr indent="0">
              <a:lnSpc>
                <a:spcPts val="1900"/>
              </a:lnSpc>
              <a:spcBef>
                <a:spcPts val="960"/>
              </a:spcBef>
              <a:defRPr>
                <a:solidFill>
                  <a:schemeClr val="accent1"/>
                </a:solidFill>
              </a:defRPr>
            </a:lvl3pPr>
            <a:lvl4pPr indent="0">
              <a:lnSpc>
                <a:spcPts val="1900"/>
              </a:lnSpc>
              <a:spcBef>
                <a:spcPts val="960"/>
              </a:spcBef>
              <a:defRPr>
                <a:solidFill>
                  <a:schemeClr val="accent1"/>
                </a:solidFill>
              </a:defRPr>
            </a:lvl4pPr>
            <a:lvl5pPr indent="0">
              <a:lnSpc>
                <a:spcPts val="1900"/>
              </a:lnSpc>
              <a:spcBef>
                <a:spcPts val="960"/>
              </a:spcBef>
              <a:defRPr>
                <a:solidFill>
                  <a:schemeClr val="accent1"/>
                </a:solidFill>
              </a:defRPr>
            </a:lvl5pPr>
          </a:lstStyle>
          <a:p>
            <a:pPr lvl="0"/>
            <a:r>
              <a:rPr lang="en-US"/>
              <a:t>Click to edit Master text styles</a:t>
            </a:r>
          </a:p>
        </p:txBody>
      </p:sp>
    </p:spTree>
    <p:extLst>
      <p:ext uri="{BB962C8B-B14F-4D97-AF65-F5344CB8AC3E}">
        <p14:creationId xmlns:p14="http://schemas.microsoft.com/office/powerpoint/2010/main" xmlns="" val="949844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Alternative Title and Content (Subtitle)">
    <p:spTree>
      <p:nvGrpSpPr>
        <p:cNvPr id="1" name=""/>
        <p:cNvGrpSpPr/>
        <p:nvPr/>
      </p:nvGrpSpPr>
      <p:grpSpPr>
        <a:xfrm>
          <a:off x="0" y="0"/>
          <a:ext cx="0" cy="0"/>
          <a:chOff x="0" y="0"/>
          <a:chExt cx="0" cy="0"/>
        </a:xfrm>
      </p:grpSpPr>
      <p:sp>
        <p:nvSpPr>
          <p:cNvPr id="2" name="Title 1"/>
          <p:cNvSpPr>
            <a:spLocks noGrp="1"/>
          </p:cNvSpPr>
          <p:nvPr>
            <p:ph type="title"/>
          </p:nvPr>
        </p:nvSpPr>
        <p:spPr>
          <a:xfrm>
            <a:off x="216000" y="2383200"/>
            <a:ext cx="8712000" cy="428400"/>
          </a:xfrm>
        </p:spPr>
        <p:txBody>
          <a:bodyPr/>
          <a:lstStyle/>
          <a:p>
            <a:r>
              <a:rPr lang="en-US"/>
              <a:t>Click to edit Master title style</a:t>
            </a:r>
            <a:endParaRPr lang="da-DK"/>
          </a:p>
        </p:txBody>
      </p:sp>
      <p:sp>
        <p:nvSpPr>
          <p:cNvPr id="3" name="Content Placeholder 2"/>
          <p:cNvSpPr>
            <a:spLocks noGrp="1"/>
          </p:cNvSpPr>
          <p:nvPr>
            <p:ph idx="1"/>
          </p:nvPr>
        </p:nvSpPr>
        <p:spPr>
          <a:xfrm>
            <a:off x="216000" y="3186000"/>
            <a:ext cx="8712000" cy="30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Date Placeholder 3"/>
          <p:cNvSpPr>
            <a:spLocks noGrp="1"/>
          </p:cNvSpPr>
          <p:nvPr>
            <p:ph type="dt" sz="half" idx="10"/>
          </p:nvPr>
        </p:nvSpPr>
        <p:spPr/>
        <p:txBody>
          <a:bodyPr/>
          <a:lstStyle/>
          <a:p>
            <a:endParaRPr lang="da-DK">
              <a:solidFill>
                <a:prstClr val="black"/>
              </a:solidFill>
            </a:endParaRPr>
          </a:p>
        </p:txBody>
      </p:sp>
      <p:sp>
        <p:nvSpPr>
          <p:cNvPr id="5" name="Footer Placeholder 4"/>
          <p:cNvSpPr>
            <a:spLocks noGrp="1"/>
          </p:cNvSpPr>
          <p:nvPr>
            <p:ph type="ftr" sz="quarter" idx="11"/>
          </p:nvPr>
        </p:nvSpPr>
        <p:spPr/>
        <p:txBody>
          <a:bodyPr/>
          <a:lstStyle/>
          <a:p>
            <a:r>
              <a:rPr lang="da-DK">
                <a:solidFill>
                  <a:prstClr val="black"/>
                </a:solidFill>
              </a:rPr>
              <a:t>Virksomhedsdagen 2012</a:t>
            </a:r>
          </a:p>
        </p:txBody>
      </p:sp>
      <p:sp>
        <p:nvSpPr>
          <p:cNvPr id="6" name="Slide Number Placeholder 5"/>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
        <p:nvSpPr>
          <p:cNvPr id="8" name="Text Placeholder 7"/>
          <p:cNvSpPr>
            <a:spLocks noGrp="1"/>
          </p:cNvSpPr>
          <p:nvPr>
            <p:ph type="body" sz="quarter" idx="13"/>
          </p:nvPr>
        </p:nvSpPr>
        <p:spPr>
          <a:xfrm>
            <a:off x="216000" y="2793600"/>
            <a:ext cx="8064000" cy="367200"/>
          </a:xfrm>
        </p:spPr>
        <p:txBody>
          <a:bodyPr/>
          <a:lstStyle>
            <a:lvl1pPr indent="0">
              <a:lnSpc>
                <a:spcPts val="1900"/>
              </a:lnSpc>
              <a:spcBef>
                <a:spcPts val="960"/>
              </a:spcBef>
              <a:defRPr sz="1600">
                <a:solidFill>
                  <a:schemeClr val="accent1"/>
                </a:solidFill>
              </a:defRPr>
            </a:lvl1pPr>
            <a:lvl2pPr indent="0">
              <a:lnSpc>
                <a:spcPts val="1900"/>
              </a:lnSpc>
              <a:spcBef>
                <a:spcPts val="960"/>
              </a:spcBef>
              <a:defRPr>
                <a:solidFill>
                  <a:schemeClr val="accent1"/>
                </a:solidFill>
              </a:defRPr>
            </a:lvl2pPr>
            <a:lvl3pPr indent="0">
              <a:lnSpc>
                <a:spcPts val="1900"/>
              </a:lnSpc>
              <a:spcBef>
                <a:spcPts val="960"/>
              </a:spcBef>
              <a:defRPr>
                <a:solidFill>
                  <a:schemeClr val="accent1"/>
                </a:solidFill>
              </a:defRPr>
            </a:lvl3pPr>
            <a:lvl4pPr indent="0">
              <a:lnSpc>
                <a:spcPts val="1900"/>
              </a:lnSpc>
              <a:spcBef>
                <a:spcPts val="960"/>
              </a:spcBef>
              <a:defRPr>
                <a:solidFill>
                  <a:schemeClr val="accent1"/>
                </a:solidFill>
              </a:defRPr>
            </a:lvl4pPr>
            <a:lvl5pPr indent="0">
              <a:lnSpc>
                <a:spcPts val="1900"/>
              </a:lnSpc>
              <a:spcBef>
                <a:spcPts val="960"/>
              </a:spcBef>
              <a:defRPr>
                <a:solidFill>
                  <a:schemeClr val="accent1"/>
                </a:solidFill>
              </a:defRPr>
            </a:lvl5pPr>
          </a:lstStyle>
          <a:p>
            <a:pPr lvl="0"/>
            <a:r>
              <a:rPr lang="en-US"/>
              <a:t>Click to edit Master text styles</a:t>
            </a:r>
          </a:p>
        </p:txBody>
      </p:sp>
      <p:sp>
        <p:nvSpPr>
          <p:cNvPr id="9" name="Picture Placeholder 8"/>
          <p:cNvSpPr>
            <a:spLocks noGrp="1" noChangeAspect="1"/>
          </p:cNvSpPr>
          <p:nvPr>
            <p:ph type="pic" sz="quarter" idx="14"/>
          </p:nvPr>
        </p:nvSpPr>
        <p:spPr>
          <a:xfrm>
            <a:off x="0" y="0"/>
            <a:ext cx="9144000" cy="1908000"/>
          </a:xfrm>
        </p:spPr>
        <p:txBody>
          <a:bodyPr/>
          <a:lstStyle/>
          <a:p>
            <a:r>
              <a:rPr lang="en-US"/>
              <a:t>Click icon to add picture</a:t>
            </a:r>
            <a:endParaRPr lang="da-DK"/>
          </a:p>
        </p:txBody>
      </p:sp>
    </p:spTree>
    <p:extLst>
      <p:ext uri="{BB962C8B-B14F-4D97-AF65-F5344CB8AC3E}">
        <p14:creationId xmlns:p14="http://schemas.microsoft.com/office/powerpoint/2010/main" xmlns="" val="3054330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113" name="Picture 41" descr="Mill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0825" cy="3814763"/>
          </a:xfrm>
          <a:prstGeom prst="rect">
            <a:avLst/>
          </a:prstGeom>
          <a:noFill/>
          <a:extLst>
            <a:ext uri="{909E8E84-426E-40DD-AFC4-6F175D3DCCD1}">
              <a14:hiddenFill xmlns:a14="http://schemas.microsoft.com/office/drawing/2010/main" xmlns="">
                <a:solidFill>
                  <a:srgbClr val="FFFFFF"/>
                </a:solidFill>
              </a14:hiddenFill>
            </a:ext>
          </a:extLst>
        </p:spPr>
      </p:pic>
      <p:sp>
        <p:nvSpPr>
          <p:cNvPr id="3074" name="Rectangle 2"/>
          <p:cNvSpPr>
            <a:spLocks noGrp="1" noChangeArrowheads="1"/>
          </p:cNvSpPr>
          <p:nvPr>
            <p:ph type="ctrTitle"/>
          </p:nvPr>
        </p:nvSpPr>
        <p:spPr>
          <a:xfrm>
            <a:off x="647700" y="4257675"/>
            <a:ext cx="8064500" cy="428625"/>
          </a:xfrm>
        </p:spPr>
        <p:txBody>
          <a:bodyPr/>
          <a:lstStyle>
            <a:lvl1pPr>
              <a:defRPr sz="2600"/>
            </a:lvl1pPr>
          </a:lstStyle>
          <a:p>
            <a:pPr lvl="0"/>
            <a:r>
              <a:rPr lang="en-US" noProof="0"/>
              <a:t>Click to edit Master title style</a:t>
            </a:r>
          </a:p>
        </p:txBody>
      </p:sp>
      <p:sp>
        <p:nvSpPr>
          <p:cNvPr id="3075" name="Rectangle 3"/>
          <p:cNvSpPr>
            <a:spLocks noGrp="1" noChangeArrowheads="1"/>
          </p:cNvSpPr>
          <p:nvPr>
            <p:ph type="subTitle" idx="1"/>
          </p:nvPr>
        </p:nvSpPr>
        <p:spPr>
          <a:xfrm>
            <a:off x="647700" y="4805363"/>
            <a:ext cx="8064500" cy="1431925"/>
          </a:xfrm>
        </p:spPr>
        <p:txBody>
          <a:bodyPr/>
          <a:lstStyle>
            <a:lvl1pPr>
              <a:lnSpc>
                <a:spcPct val="99000"/>
              </a:lnSpc>
              <a:defRPr sz="1600">
                <a:solidFill>
                  <a:schemeClr val="hlink"/>
                </a:solidFill>
              </a:defRPr>
            </a:lvl1pPr>
          </a:lstStyle>
          <a:p>
            <a:pPr lvl="0"/>
            <a:r>
              <a:rPr lang="en-US" noProof="0"/>
              <a:t>Click to edit Master subtitle style</a:t>
            </a:r>
          </a:p>
        </p:txBody>
      </p:sp>
      <p:pic>
        <p:nvPicPr>
          <p:cNvPr id="3096" name="Picture 24" descr="Vestas_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5300" y="306388"/>
            <a:ext cx="1600200" cy="381000"/>
          </a:xfrm>
          <a:prstGeom prst="rect">
            <a:avLst/>
          </a:prstGeom>
          <a:noFill/>
          <a:extLst>
            <a:ext uri="{909E8E84-426E-40DD-AFC4-6F175D3DCCD1}">
              <a14:hiddenFill xmlns:a14="http://schemas.microsoft.com/office/drawing/2010/main" xmlns="">
                <a:solidFill>
                  <a:srgbClr val="FFFFFF"/>
                </a:solidFill>
              </a14:hiddenFill>
            </a:ext>
          </a:extLst>
        </p:spPr>
      </p:pic>
      <p:pic>
        <p:nvPicPr>
          <p:cNvPr id="3101" name="Picture 29" descr="Vestas_Tagline_bi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43625" y="381000"/>
            <a:ext cx="2717800" cy="382588"/>
          </a:xfrm>
          <a:prstGeom prst="rect">
            <a:avLst/>
          </a:prstGeom>
          <a:noFill/>
          <a:extLst>
            <a:ext uri="{909E8E84-426E-40DD-AFC4-6F175D3DCCD1}">
              <a14:hiddenFill xmlns:a14="http://schemas.microsoft.com/office/drawing/2010/main" xmlns="">
                <a:solidFill>
                  <a:srgbClr val="FFFFFF"/>
                </a:solidFill>
              </a14:hiddenFill>
            </a:ext>
          </a:extLst>
        </p:spPr>
      </p:pic>
      <p:sp>
        <p:nvSpPr>
          <p:cNvPr id="3108" name="Rectangle 36"/>
          <p:cNvSpPr>
            <a:spLocks noGrp="1" noChangeArrowheads="1"/>
          </p:cNvSpPr>
          <p:nvPr>
            <p:ph type="dt" sz="half" idx="2"/>
          </p:nvPr>
        </p:nvSpPr>
        <p:spPr>
          <a:xfrm>
            <a:off x="647700" y="6619875"/>
            <a:ext cx="2159000" cy="144463"/>
          </a:xfrm>
        </p:spPr>
        <p:txBody>
          <a:bodyPr/>
          <a:lstStyle>
            <a:lvl1pPr>
              <a:defRPr/>
            </a:lvl1pPr>
          </a:lstStyle>
          <a:p>
            <a:endParaRPr lang="en-US"/>
          </a:p>
        </p:txBody>
      </p:sp>
      <p:sp>
        <p:nvSpPr>
          <p:cNvPr id="3109" name="Rectangle 37"/>
          <p:cNvSpPr>
            <a:spLocks noGrp="1" noChangeArrowheads="1"/>
          </p:cNvSpPr>
          <p:nvPr>
            <p:ph type="ftr" sz="quarter" idx="3"/>
          </p:nvPr>
        </p:nvSpPr>
        <p:spPr>
          <a:xfrm>
            <a:off x="827088" y="6484938"/>
            <a:ext cx="7885112" cy="144462"/>
          </a:xfrm>
        </p:spPr>
        <p:txBody>
          <a:bodyPr/>
          <a:lstStyle>
            <a:lvl1pPr>
              <a:defRPr>
                <a:solidFill>
                  <a:srgbClr val="FFFFFF"/>
                </a:solidFill>
              </a:defRPr>
            </a:lvl1pPr>
          </a:lstStyle>
          <a:p>
            <a:r>
              <a:rPr lang="en-US"/>
              <a:t>Name of presentation</a:t>
            </a:r>
          </a:p>
        </p:txBody>
      </p:sp>
      <p:sp>
        <p:nvSpPr>
          <p:cNvPr id="3110" name="Rectangle 38"/>
          <p:cNvSpPr>
            <a:spLocks noGrp="1" noChangeArrowheads="1"/>
          </p:cNvSpPr>
          <p:nvPr>
            <p:ph type="sldNum" sz="quarter" idx="4"/>
          </p:nvPr>
        </p:nvSpPr>
        <p:spPr>
          <a:xfrm>
            <a:off x="647700" y="6484938"/>
            <a:ext cx="287338" cy="144462"/>
          </a:xfrm>
        </p:spPr>
        <p:txBody>
          <a:bodyPr/>
          <a:lstStyle>
            <a:lvl1pPr>
              <a:defRPr>
                <a:solidFill>
                  <a:srgbClr val="FFFFFF"/>
                </a:solidFill>
              </a:defRPr>
            </a:lvl1pPr>
          </a:lstStyle>
          <a:p>
            <a:fld id="{11EB875F-7962-46AF-A908-30E011DAFA08}" type="slidenum">
              <a:rPr lang="en-US"/>
              <a:pPr/>
              <a:t>‹#›</a:t>
            </a:fld>
            <a:endParaRPr lang="en-US"/>
          </a:p>
        </p:txBody>
      </p:sp>
      <p:sp>
        <p:nvSpPr>
          <p:cNvPr id="3112" name="Text Box 40"/>
          <p:cNvSpPr txBox="1">
            <a:spLocks noChangeArrowheads="1"/>
          </p:cNvSpPr>
          <p:nvPr/>
        </p:nvSpPr>
        <p:spPr bwMode="auto">
          <a:xfrm>
            <a:off x="9288463" y="0"/>
            <a:ext cx="2879725" cy="335280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charset="0"/>
              </a:defRPr>
            </a:lvl1pPr>
            <a:lvl2pPr marL="266700" indent="-87313">
              <a:defRPr>
                <a:solidFill>
                  <a:schemeClr val="tx1"/>
                </a:solidFill>
                <a:latin typeface="Arial" charset="0"/>
              </a:defRPr>
            </a:lvl2pPr>
            <a:lvl3pPr marL="1598613" indent="-342900">
              <a:defRPr>
                <a:solidFill>
                  <a:schemeClr val="tx1"/>
                </a:solidFill>
                <a:latin typeface="Arial" charset="0"/>
              </a:defRPr>
            </a:lvl3pPr>
            <a:lvl4pPr marL="2120900" indent="-342900">
              <a:defRPr>
                <a:solidFill>
                  <a:schemeClr val="tx1"/>
                </a:solidFill>
                <a:latin typeface="Arial" charset="0"/>
              </a:defRPr>
            </a:lvl4pPr>
            <a:lvl5pPr marL="2643188" indent="-342900">
              <a:defRPr>
                <a:solidFill>
                  <a:schemeClr val="tx1"/>
                </a:solidFill>
                <a:latin typeface="Arial" charset="0"/>
              </a:defRPr>
            </a:lvl5pPr>
            <a:lvl6pPr marL="3100388" indent="-342900" fontAlgn="base">
              <a:spcBef>
                <a:spcPct val="0"/>
              </a:spcBef>
              <a:spcAft>
                <a:spcPct val="0"/>
              </a:spcAft>
              <a:defRPr>
                <a:solidFill>
                  <a:schemeClr val="tx1"/>
                </a:solidFill>
                <a:latin typeface="Arial" charset="0"/>
              </a:defRPr>
            </a:lvl6pPr>
            <a:lvl7pPr marL="3557588" indent="-342900" fontAlgn="base">
              <a:spcBef>
                <a:spcPct val="0"/>
              </a:spcBef>
              <a:spcAft>
                <a:spcPct val="0"/>
              </a:spcAft>
              <a:defRPr>
                <a:solidFill>
                  <a:schemeClr val="tx1"/>
                </a:solidFill>
                <a:latin typeface="Arial" charset="0"/>
              </a:defRPr>
            </a:lvl7pPr>
            <a:lvl8pPr marL="4014788" indent="-342900" fontAlgn="base">
              <a:spcBef>
                <a:spcPct val="0"/>
              </a:spcBef>
              <a:spcAft>
                <a:spcPct val="0"/>
              </a:spcAft>
              <a:defRPr>
                <a:solidFill>
                  <a:schemeClr val="tx1"/>
                </a:solidFill>
                <a:latin typeface="Arial" charset="0"/>
              </a:defRPr>
            </a:lvl8pPr>
            <a:lvl9pPr marL="4471988" indent="-342900" fontAlgn="base">
              <a:spcBef>
                <a:spcPct val="0"/>
              </a:spcBef>
              <a:spcAft>
                <a:spcPct val="0"/>
              </a:spcAft>
              <a:defRPr>
                <a:solidFill>
                  <a:schemeClr val="tx1"/>
                </a:solidFill>
                <a:latin typeface="Arial" charset="0"/>
              </a:defRPr>
            </a:lvl9pPr>
          </a:lstStyle>
          <a:p>
            <a:pPr fontAlgn="base">
              <a:spcBef>
                <a:spcPct val="0"/>
              </a:spcBef>
              <a:spcAft>
                <a:spcPct val="0"/>
              </a:spcAft>
            </a:pPr>
            <a:r>
              <a:rPr lang="en-US" sz="1000" b="1">
                <a:solidFill>
                  <a:srgbClr val="FFFFFF"/>
                </a:solidFill>
              </a:rPr>
              <a:t>Title slide/end slide image dimensions:</a:t>
            </a:r>
          </a:p>
          <a:p>
            <a:pPr fontAlgn="base">
              <a:spcBef>
                <a:spcPct val="0"/>
              </a:spcBef>
              <a:spcAft>
                <a:spcPct val="0"/>
              </a:spcAft>
            </a:pPr>
            <a:r>
              <a:rPr lang="en-US" sz="1000">
                <a:solidFill>
                  <a:srgbClr val="FFFFFF"/>
                </a:solidFill>
              </a:rPr>
              <a:t>Title slide images must always fit this size:</a:t>
            </a:r>
          </a:p>
          <a:p>
            <a:pPr fontAlgn="base">
              <a:spcBef>
                <a:spcPct val="0"/>
              </a:spcBef>
              <a:spcAft>
                <a:spcPct val="0"/>
              </a:spcAft>
            </a:pPr>
            <a:r>
              <a:rPr lang="en-US" sz="1000">
                <a:solidFill>
                  <a:srgbClr val="FFFFFF"/>
                </a:solidFill>
              </a:rPr>
              <a:t>Height: 10.6 cm; Width: 25.4 cm</a:t>
            </a:r>
          </a:p>
          <a:p>
            <a:pPr fontAlgn="base">
              <a:spcBef>
                <a:spcPct val="0"/>
              </a:spcBef>
              <a:spcAft>
                <a:spcPct val="0"/>
              </a:spcAft>
            </a:pPr>
            <a:endParaRPr lang="en-US" sz="1000">
              <a:solidFill>
                <a:srgbClr val="FFFFFF"/>
              </a:solidFill>
            </a:endParaRPr>
          </a:p>
          <a:p>
            <a:pPr fontAlgn="base">
              <a:spcBef>
                <a:spcPct val="0"/>
              </a:spcBef>
              <a:spcAft>
                <a:spcPct val="0"/>
              </a:spcAft>
            </a:pPr>
            <a:r>
              <a:rPr lang="en-US" sz="1000">
                <a:solidFill>
                  <a:srgbClr val="FFFFFF"/>
                </a:solidFill>
              </a:rPr>
              <a:t>Title slide images must always follow this position:</a:t>
            </a:r>
          </a:p>
          <a:p>
            <a:pPr fontAlgn="base">
              <a:spcBef>
                <a:spcPct val="0"/>
              </a:spcBef>
              <a:spcAft>
                <a:spcPct val="0"/>
              </a:spcAft>
            </a:pPr>
            <a:r>
              <a:rPr lang="en-US" sz="1000">
                <a:solidFill>
                  <a:srgbClr val="FFFFFF"/>
                </a:solidFill>
              </a:rPr>
              <a:t>Horizontal: 0 cm; Vertical: 0 cm</a:t>
            </a:r>
          </a:p>
          <a:p>
            <a:pPr fontAlgn="base">
              <a:spcBef>
                <a:spcPct val="0"/>
              </a:spcBef>
              <a:spcAft>
                <a:spcPct val="0"/>
              </a:spcAft>
            </a:pPr>
            <a:endParaRPr lang="en-US" sz="1000">
              <a:solidFill>
                <a:srgbClr val="FFFFFF"/>
              </a:solidFill>
            </a:endParaRPr>
          </a:p>
          <a:p>
            <a:pPr fontAlgn="base">
              <a:spcBef>
                <a:spcPct val="0"/>
              </a:spcBef>
              <a:spcAft>
                <a:spcPct val="0"/>
              </a:spcAft>
            </a:pPr>
            <a:r>
              <a:rPr lang="en-US" sz="1000" b="1">
                <a:solidFill>
                  <a:srgbClr val="FFFFFF"/>
                </a:solidFill>
              </a:rPr>
              <a:t>To change title slide/end slide image:</a:t>
            </a:r>
          </a:p>
          <a:p>
            <a:pPr fontAlgn="base">
              <a:spcBef>
                <a:spcPct val="0"/>
              </a:spcBef>
              <a:spcAft>
                <a:spcPct val="0"/>
              </a:spcAft>
            </a:pPr>
            <a:r>
              <a:rPr lang="en-US" sz="1000">
                <a:solidFill>
                  <a:srgbClr val="FFFFFF"/>
                </a:solidFill>
              </a:rPr>
              <a:t>Contact Communication Support</a:t>
            </a:r>
          </a:p>
          <a:p>
            <a:pPr fontAlgn="base">
              <a:spcBef>
                <a:spcPct val="0"/>
              </a:spcBef>
              <a:spcAft>
                <a:spcPct val="0"/>
              </a:spcAft>
            </a:pPr>
            <a:endParaRPr lang="en-US" sz="1000">
              <a:solidFill>
                <a:srgbClr val="FFFFFF"/>
              </a:solidFill>
            </a:endParaRPr>
          </a:p>
          <a:p>
            <a:pPr fontAlgn="base">
              <a:spcBef>
                <a:spcPct val="0"/>
              </a:spcBef>
              <a:spcAft>
                <a:spcPct val="0"/>
              </a:spcAft>
            </a:pPr>
            <a:r>
              <a:rPr lang="en-US" sz="1000" b="1">
                <a:solidFill>
                  <a:srgbClr val="FFFFFF"/>
                </a:solidFill>
              </a:rPr>
              <a:t>Tip:</a:t>
            </a:r>
          </a:p>
          <a:p>
            <a:pPr fontAlgn="base">
              <a:spcBef>
                <a:spcPct val="0"/>
              </a:spcBef>
              <a:spcAft>
                <a:spcPct val="0"/>
              </a:spcAft>
            </a:pPr>
            <a:r>
              <a:rPr lang="en-US" sz="1000">
                <a:solidFill>
                  <a:srgbClr val="FFFFFF"/>
                </a:solidFill>
              </a:rPr>
              <a:t>Vestas drawing guides will help you position and crop images and objects. Images and objects will snap to drawing guides when repositioned or cropped.</a:t>
            </a:r>
          </a:p>
          <a:p>
            <a:pPr fontAlgn="base">
              <a:spcBef>
                <a:spcPct val="0"/>
              </a:spcBef>
              <a:spcAft>
                <a:spcPct val="0"/>
              </a:spcAft>
            </a:pPr>
            <a:endParaRPr lang="en-US" sz="1000">
              <a:solidFill>
                <a:srgbClr val="FFFFFF"/>
              </a:solidFill>
            </a:endParaRPr>
          </a:p>
          <a:p>
            <a:pPr fontAlgn="base">
              <a:spcBef>
                <a:spcPct val="0"/>
              </a:spcBef>
              <a:spcAft>
                <a:spcPct val="0"/>
              </a:spcAft>
            </a:pPr>
            <a:r>
              <a:rPr lang="en-US" sz="1000" b="1">
                <a:solidFill>
                  <a:srgbClr val="FFFFFF"/>
                </a:solidFill>
              </a:rPr>
              <a:t>To add drawing guides:</a:t>
            </a:r>
          </a:p>
          <a:p>
            <a:pPr lvl="1" fontAlgn="base">
              <a:spcBef>
                <a:spcPct val="0"/>
              </a:spcBef>
              <a:spcAft>
                <a:spcPct val="0"/>
              </a:spcAft>
              <a:buFont typeface="Arial" charset="0"/>
              <a:buChar char="•"/>
            </a:pPr>
            <a:r>
              <a:rPr lang="en-US" sz="1000">
                <a:solidFill>
                  <a:srgbClr val="FFFFFF"/>
                </a:solidFill>
              </a:rPr>
              <a:t>Right-click on next to slide</a:t>
            </a:r>
          </a:p>
          <a:p>
            <a:pPr lvl="1" fontAlgn="base">
              <a:spcBef>
                <a:spcPct val="0"/>
              </a:spcBef>
              <a:spcAft>
                <a:spcPct val="0"/>
              </a:spcAft>
              <a:buFont typeface="Arial" charset="0"/>
              <a:buChar char="•"/>
            </a:pPr>
            <a:r>
              <a:rPr lang="en-US" sz="1000">
                <a:solidFill>
                  <a:srgbClr val="FFFFFF"/>
                </a:solidFill>
              </a:rPr>
              <a:t>Select ‘Grid and Guides…’</a:t>
            </a:r>
          </a:p>
          <a:p>
            <a:pPr lvl="1" fontAlgn="base">
              <a:spcBef>
                <a:spcPct val="0"/>
              </a:spcBef>
              <a:spcAft>
                <a:spcPct val="0"/>
              </a:spcAft>
              <a:buFont typeface="Arial" charset="0"/>
              <a:buChar char="•"/>
            </a:pPr>
            <a:r>
              <a:rPr lang="en-US" sz="1000">
                <a:solidFill>
                  <a:srgbClr val="FFFFFF"/>
                </a:solidFill>
              </a:rPr>
              <a:t>Check ‘Display drawing guides on screen’</a:t>
            </a:r>
          </a:p>
          <a:p>
            <a:pPr lvl="1" fontAlgn="base">
              <a:spcBef>
                <a:spcPct val="0"/>
              </a:spcBef>
              <a:spcAft>
                <a:spcPct val="0"/>
              </a:spcAft>
              <a:buFont typeface="Arial" charset="0"/>
              <a:buChar char="•"/>
            </a:pPr>
            <a:r>
              <a:rPr lang="en-US" sz="1000">
                <a:solidFill>
                  <a:srgbClr val="FFFFFF"/>
                </a:solidFill>
              </a:rPr>
              <a:t>Press ‘OK’ </a:t>
            </a:r>
          </a:p>
          <a:p>
            <a:pPr fontAlgn="base">
              <a:spcBef>
                <a:spcPct val="0"/>
              </a:spcBef>
              <a:spcAft>
                <a:spcPct val="0"/>
              </a:spcAft>
              <a:buFontTx/>
              <a:buAutoNum type="arabicPeriod"/>
            </a:pPr>
            <a:endParaRPr lang="en-US" sz="1000">
              <a:solidFill>
                <a:srgbClr val="FFFFFF"/>
              </a:solidFill>
            </a:endParaRPr>
          </a:p>
        </p:txBody>
      </p:sp>
    </p:spTree>
    <p:extLst>
      <p:ext uri="{BB962C8B-B14F-4D97-AF65-F5344CB8AC3E}">
        <p14:creationId xmlns:p14="http://schemas.microsoft.com/office/powerpoint/2010/main" xmlns="" val="1801630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Name of presentation</a:t>
            </a:r>
          </a:p>
        </p:txBody>
      </p:sp>
      <p:sp>
        <p:nvSpPr>
          <p:cNvPr id="6" name="Slide Number Placeholder 5"/>
          <p:cNvSpPr>
            <a:spLocks noGrp="1"/>
          </p:cNvSpPr>
          <p:nvPr>
            <p:ph type="sldNum" sz="quarter" idx="12"/>
          </p:nvPr>
        </p:nvSpPr>
        <p:spPr/>
        <p:txBody>
          <a:bodyPr/>
          <a:lstStyle>
            <a:lvl1pPr>
              <a:defRPr/>
            </a:lvl1pPr>
          </a:lstStyle>
          <a:p>
            <a:fld id="{7AB350FB-9F75-4E1C-9F4F-E25EE20319A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089534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Name of presentation</a:t>
            </a:r>
          </a:p>
        </p:txBody>
      </p:sp>
      <p:sp>
        <p:nvSpPr>
          <p:cNvPr id="6" name="Slide Number Placeholder 5"/>
          <p:cNvSpPr>
            <a:spLocks noGrp="1"/>
          </p:cNvSpPr>
          <p:nvPr>
            <p:ph type="sldNum" sz="quarter" idx="12"/>
          </p:nvPr>
        </p:nvSpPr>
        <p:spPr/>
        <p:txBody>
          <a:bodyPr/>
          <a:lstStyle>
            <a:lvl1pPr>
              <a:defRPr/>
            </a:lvl1pPr>
          </a:lstStyle>
          <a:p>
            <a:fld id="{E9F62247-96CB-415A-8D69-A75B88BA922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3101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216000" y="640800"/>
            <a:ext cx="8712000" cy="559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Date Placeholder 3"/>
          <p:cNvSpPr>
            <a:spLocks noGrp="1"/>
          </p:cNvSpPr>
          <p:nvPr>
            <p:ph type="dt" sz="half" idx="10"/>
          </p:nvPr>
        </p:nvSpPr>
        <p:spPr/>
        <p:txBody>
          <a:bodyPr/>
          <a:lstStyle/>
          <a:p>
            <a:endParaRPr lang="da-DK">
              <a:solidFill>
                <a:prstClr val="black"/>
              </a:solidFill>
            </a:endParaRPr>
          </a:p>
        </p:txBody>
      </p:sp>
      <p:sp>
        <p:nvSpPr>
          <p:cNvPr id="5" name="Footer Placeholder 4"/>
          <p:cNvSpPr>
            <a:spLocks noGrp="1"/>
          </p:cNvSpPr>
          <p:nvPr>
            <p:ph type="ftr" sz="quarter" idx="11"/>
          </p:nvPr>
        </p:nvSpPr>
        <p:spPr/>
        <p:txBody>
          <a:bodyPr/>
          <a:lstStyle/>
          <a:p>
            <a:r>
              <a:rPr lang="da-DK">
                <a:solidFill>
                  <a:prstClr val="black"/>
                </a:solidFill>
              </a:rPr>
              <a:t>Virksomhedsdagen 2012</a:t>
            </a:r>
          </a:p>
        </p:txBody>
      </p:sp>
      <p:sp>
        <p:nvSpPr>
          <p:cNvPr id="6" name="Slide Number Placeholder 5"/>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Tree>
    <p:extLst>
      <p:ext uri="{BB962C8B-B14F-4D97-AF65-F5344CB8AC3E}">
        <p14:creationId xmlns:p14="http://schemas.microsoft.com/office/powerpoint/2010/main" xmlns="" val="3398886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5900" y="641350"/>
            <a:ext cx="4279900" cy="5595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41350"/>
            <a:ext cx="4279900" cy="5595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Name of presentation</a:t>
            </a:r>
          </a:p>
        </p:txBody>
      </p:sp>
      <p:sp>
        <p:nvSpPr>
          <p:cNvPr id="7" name="Slide Number Placeholder 6"/>
          <p:cNvSpPr>
            <a:spLocks noGrp="1"/>
          </p:cNvSpPr>
          <p:nvPr>
            <p:ph type="sldNum" sz="quarter" idx="12"/>
          </p:nvPr>
        </p:nvSpPr>
        <p:spPr/>
        <p:txBody>
          <a:bodyPr/>
          <a:lstStyle>
            <a:lvl1pPr>
              <a:defRPr/>
            </a:lvl1pPr>
          </a:lstStyle>
          <a:p>
            <a:fld id="{7070069F-865B-47A8-8335-E5D435CDF3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494286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solidFill>
                  <a:srgbClr val="000000"/>
                </a:solidFill>
              </a:rPr>
              <a:t>Name of presentation</a:t>
            </a:r>
          </a:p>
        </p:txBody>
      </p:sp>
      <p:sp>
        <p:nvSpPr>
          <p:cNvPr id="9" name="Slide Number Placeholder 8"/>
          <p:cNvSpPr>
            <a:spLocks noGrp="1"/>
          </p:cNvSpPr>
          <p:nvPr>
            <p:ph type="sldNum" sz="quarter" idx="12"/>
          </p:nvPr>
        </p:nvSpPr>
        <p:spPr/>
        <p:txBody>
          <a:bodyPr/>
          <a:lstStyle>
            <a:lvl1pPr>
              <a:defRPr/>
            </a:lvl1pPr>
          </a:lstStyle>
          <a:p>
            <a:fld id="{F8CA016D-6CF4-467B-BC5B-95FFEBA315A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93479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Name of presentation</a:t>
            </a:r>
          </a:p>
        </p:txBody>
      </p:sp>
      <p:sp>
        <p:nvSpPr>
          <p:cNvPr id="5" name="Slide Number Placeholder 4"/>
          <p:cNvSpPr>
            <a:spLocks noGrp="1"/>
          </p:cNvSpPr>
          <p:nvPr>
            <p:ph type="sldNum" sz="quarter" idx="12"/>
          </p:nvPr>
        </p:nvSpPr>
        <p:spPr/>
        <p:txBody>
          <a:bodyPr/>
          <a:lstStyle>
            <a:lvl1pPr>
              <a:defRPr/>
            </a:lvl1pPr>
          </a:lstStyle>
          <a:p>
            <a:fld id="{D99A41E7-FEC9-4135-A55B-3E4FC1F00D1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82165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Name of presentation</a:t>
            </a:r>
          </a:p>
        </p:txBody>
      </p:sp>
      <p:sp>
        <p:nvSpPr>
          <p:cNvPr id="4" name="Slide Number Placeholder 3"/>
          <p:cNvSpPr>
            <a:spLocks noGrp="1"/>
          </p:cNvSpPr>
          <p:nvPr>
            <p:ph type="sldNum" sz="quarter" idx="12"/>
          </p:nvPr>
        </p:nvSpPr>
        <p:spPr/>
        <p:txBody>
          <a:bodyPr/>
          <a:lstStyle>
            <a:lvl1pPr>
              <a:defRPr/>
            </a:lvl1pPr>
          </a:lstStyle>
          <a:p>
            <a:fld id="{B73F96E4-9200-44B2-B097-6F3ED1D41C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938080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Name of presentation</a:t>
            </a:r>
          </a:p>
        </p:txBody>
      </p:sp>
      <p:sp>
        <p:nvSpPr>
          <p:cNvPr id="7" name="Slide Number Placeholder 6"/>
          <p:cNvSpPr>
            <a:spLocks noGrp="1"/>
          </p:cNvSpPr>
          <p:nvPr>
            <p:ph type="sldNum" sz="quarter" idx="12"/>
          </p:nvPr>
        </p:nvSpPr>
        <p:spPr/>
        <p:txBody>
          <a:bodyPr/>
          <a:lstStyle>
            <a:lvl1pPr>
              <a:defRPr/>
            </a:lvl1pPr>
          </a:lstStyle>
          <a:p>
            <a:fld id="{B9A0F43C-FF8C-4929-9ECA-176B6B3DB20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74583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Name of presentation</a:t>
            </a:r>
          </a:p>
        </p:txBody>
      </p:sp>
      <p:sp>
        <p:nvSpPr>
          <p:cNvPr id="7" name="Slide Number Placeholder 6"/>
          <p:cNvSpPr>
            <a:spLocks noGrp="1"/>
          </p:cNvSpPr>
          <p:nvPr>
            <p:ph type="sldNum" sz="quarter" idx="12"/>
          </p:nvPr>
        </p:nvSpPr>
        <p:spPr/>
        <p:txBody>
          <a:bodyPr/>
          <a:lstStyle>
            <a:lvl1pPr>
              <a:defRPr/>
            </a:lvl1pPr>
          </a:lstStyle>
          <a:p>
            <a:fld id="{FF8DF6E6-DD66-457B-8830-C0B9F8D9676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0604082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Name of presentation</a:t>
            </a:r>
          </a:p>
        </p:txBody>
      </p:sp>
      <p:sp>
        <p:nvSpPr>
          <p:cNvPr id="6" name="Slide Number Placeholder 5"/>
          <p:cNvSpPr>
            <a:spLocks noGrp="1"/>
          </p:cNvSpPr>
          <p:nvPr>
            <p:ph type="sldNum" sz="quarter" idx="12"/>
          </p:nvPr>
        </p:nvSpPr>
        <p:spPr/>
        <p:txBody>
          <a:bodyPr/>
          <a:lstStyle>
            <a:lvl1pPr>
              <a:defRPr/>
            </a:lvl1pPr>
          </a:lstStyle>
          <a:p>
            <a:fld id="{7D1BC058-9FDB-4A52-8915-03F10D83A7D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3831813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246063"/>
            <a:ext cx="2178050" cy="5991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5900" y="246063"/>
            <a:ext cx="6381750" cy="5991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Name of presentation</a:t>
            </a:r>
          </a:p>
        </p:txBody>
      </p:sp>
      <p:sp>
        <p:nvSpPr>
          <p:cNvPr id="6" name="Slide Number Placeholder 5"/>
          <p:cNvSpPr>
            <a:spLocks noGrp="1"/>
          </p:cNvSpPr>
          <p:nvPr>
            <p:ph type="sldNum" sz="quarter" idx="12"/>
          </p:nvPr>
        </p:nvSpPr>
        <p:spPr/>
        <p:txBody>
          <a:bodyPr/>
          <a:lstStyle>
            <a:lvl1pPr>
              <a:defRPr/>
            </a:lvl1pPr>
          </a:lstStyle>
          <a:p>
            <a:fld id="{112594DB-65F8-4126-814E-6CE74FC5BC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15675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5" name="Picture 2" descr="Z:\Group\Branding Elements\Logos\RES Powering change\RES_CMYK_STRAP_poweringChange.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549434" y="651157"/>
            <a:ext cx="2587691" cy="172512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Z:\Group\Branding Elements\Logos\Icons\RES_5icons_LATEST_notext.jpg"/>
          <p:cNvPicPr>
            <a:picLocks noChangeAspect="1" noChangeArrowheads="1"/>
          </p:cNvPicPr>
          <p:nvPr userDrawn="1"/>
        </p:nvPicPr>
        <p:blipFill>
          <a:blip r:embed="rId3" cstate="print"/>
          <a:srcRect/>
          <a:stretch>
            <a:fillRect/>
          </a:stretch>
        </p:blipFill>
        <p:spPr bwMode="auto">
          <a:xfrm>
            <a:off x="782460" y="4339366"/>
            <a:ext cx="7153276" cy="1304925"/>
          </a:xfrm>
          <a:prstGeom prst="rect">
            <a:avLst/>
          </a:prstGeom>
          <a:noFill/>
          <a:effectLst>
            <a:reflection blurRad="6350" stA="50000" endA="300" endPos="55500" dist="50800" dir="5400000" sy="-100000" algn="bl" rotWithShape="0"/>
          </a:effectLst>
        </p:spPr>
      </p:pic>
    </p:spTree>
    <p:extLst>
      <p:ext uri="{BB962C8B-B14F-4D97-AF65-F5344CB8AC3E}">
        <p14:creationId xmlns:p14="http://schemas.microsoft.com/office/powerpoint/2010/main" xmlns="" val="299924642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7"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FDB813">
                    <a:lumMod val="60000"/>
                    <a:lumOff val="40000"/>
                  </a:srgbClr>
                </a:solidFill>
              </a:rPr>
              <a:pPr/>
              <a:t>‹#›</a:t>
            </a:fld>
            <a:endParaRPr lang="en-GB">
              <a:solidFill>
                <a:srgbClr val="FDB813">
                  <a:lumMod val="60000"/>
                  <a:lumOff val="40000"/>
                </a:srgbClr>
              </a:solidFill>
            </a:endParaRPr>
          </a:p>
        </p:txBody>
      </p:sp>
    </p:spTree>
    <p:extLst>
      <p:ext uri="{BB962C8B-B14F-4D97-AF65-F5344CB8AC3E}">
        <p14:creationId xmlns:p14="http://schemas.microsoft.com/office/powerpoint/2010/main" xmlns="" val="21600559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216000" y="1029600"/>
            <a:ext cx="8712000" cy="520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Date Placeholder 3"/>
          <p:cNvSpPr>
            <a:spLocks noGrp="1"/>
          </p:cNvSpPr>
          <p:nvPr>
            <p:ph type="dt" sz="half" idx="10"/>
          </p:nvPr>
        </p:nvSpPr>
        <p:spPr/>
        <p:txBody>
          <a:bodyPr/>
          <a:lstStyle/>
          <a:p>
            <a:endParaRPr lang="da-DK">
              <a:solidFill>
                <a:prstClr val="black"/>
              </a:solidFill>
            </a:endParaRPr>
          </a:p>
        </p:txBody>
      </p:sp>
      <p:sp>
        <p:nvSpPr>
          <p:cNvPr id="5" name="Footer Placeholder 4"/>
          <p:cNvSpPr>
            <a:spLocks noGrp="1"/>
          </p:cNvSpPr>
          <p:nvPr>
            <p:ph type="ftr" sz="quarter" idx="11"/>
          </p:nvPr>
        </p:nvSpPr>
        <p:spPr/>
        <p:txBody>
          <a:bodyPr/>
          <a:lstStyle/>
          <a:p>
            <a:r>
              <a:rPr lang="da-DK">
                <a:solidFill>
                  <a:prstClr val="black"/>
                </a:solidFill>
              </a:rPr>
              <a:t>Virksomhedsdagen 2012</a:t>
            </a:r>
          </a:p>
        </p:txBody>
      </p:sp>
      <p:sp>
        <p:nvSpPr>
          <p:cNvPr id="6" name="Slide Number Placeholder 5"/>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
        <p:nvSpPr>
          <p:cNvPr id="8" name="Text Placeholder 7"/>
          <p:cNvSpPr>
            <a:spLocks noGrp="1"/>
          </p:cNvSpPr>
          <p:nvPr>
            <p:ph type="body" sz="quarter" idx="13"/>
          </p:nvPr>
        </p:nvSpPr>
        <p:spPr>
          <a:xfrm>
            <a:off x="216000" y="662400"/>
            <a:ext cx="8064000" cy="367200"/>
          </a:xfrm>
        </p:spPr>
        <p:txBody>
          <a:bodyPr/>
          <a:lstStyle>
            <a:lvl1pPr indent="0">
              <a:lnSpc>
                <a:spcPts val="1900"/>
              </a:lnSpc>
              <a:spcBef>
                <a:spcPts val="960"/>
              </a:spcBef>
              <a:defRPr sz="1600">
                <a:solidFill>
                  <a:schemeClr val="accent1"/>
                </a:solidFill>
              </a:defRPr>
            </a:lvl1pPr>
            <a:lvl2pPr indent="0">
              <a:lnSpc>
                <a:spcPts val="1900"/>
              </a:lnSpc>
              <a:spcBef>
                <a:spcPts val="960"/>
              </a:spcBef>
              <a:defRPr>
                <a:solidFill>
                  <a:schemeClr val="accent1"/>
                </a:solidFill>
              </a:defRPr>
            </a:lvl2pPr>
            <a:lvl3pPr indent="0">
              <a:lnSpc>
                <a:spcPts val="1900"/>
              </a:lnSpc>
              <a:spcBef>
                <a:spcPts val="960"/>
              </a:spcBef>
              <a:defRPr>
                <a:solidFill>
                  <a:schemeClr val="accent1"/>
                </a:solidFill>
              </a:defRPr>
            </a:lvl3pPr>
            <a:lvl4pPr indent="0">
              <a:lnSpc>
                <a:spcPts val="1900"/>
              </a:lnSpc>
              <a:spcBef>
                <a:spcPts val="960"/>
              </a:spcBef>
              <a:defRPr>
                <a:solidFill>
                  <a:schemeClr val="accent1"/>
                </a:solidFill>
              </a:defRPr>
            </a:lvl4pPr>
            <a:lvl5pPr indent="0">
              <a:lnSpc>
                <a:spcPts val="1900"/>
              </a:lnSpc>
              <a:spcBef>
                <a:spcPts val="960"/>
              </a:spcBef>
              <a:defRPr>
                <a:solidFill>
                  <a:schemeClr val="accent1"/>
                </a:solidFill>
              </a:defRPr>
            </a:lvl5pPr>
          </a:lstStyle>
          <a:p>
            <a:pPr lvl="0"/>
            <a:r>
              <a:rPr lang="en-US"/>
              <a:t>Click to edit Master text styles</a:t>
            </a:r>
          </a:p>
        </p:txBody>
      </p:sp>
    </p:spTree>
    <p:extLst>
      <p:ext uri="{BB962C8B-B14F-4D97-AF65-F5344CB8AC3E}">
        <p14:creationId xmlns:p14="http://schemas.microsoft.com/office/powerpoint/2010/main" xmlns="" val="37545113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429626"/>
            <a:ext cx="5527675" cy="323850"/>
          </a:xfrm>
        </p:spPr>
        <p:txBody>
          <a:bodyPr/>
          <a:lstStyle>
            <a:lvl1pPr>
              <a:defRPr sz="2000"/>
            </a:lvl1pPr>
          </a:lstStyle>
          <a:p>
            <a:r>
              <a:rPr lang="en-US" dirty="0"/>
              <a:t>Click to edit Master title style</a:t>
            </a:r>
            <a:endParaRPr lang="en-GB" dirty="0"/>
          </a:p>
        </p:txBody>
      </p:sp>
      <p:sp>
        <p:nvSpPr>
          <p:cNvPr id="3"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4"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6"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FDB813">
                    <a:lumMod val="60000"/>
                    <a:lumOff val="40000"/>
                  </a:srgbClr>
                </a:solidFill>
              </a:rPr>
              <a:pPr/>
              <a:t>‹#›</a:t>
            </a:fld>
            <a:endParaRPr lang="en-GB">
              <a:solidFill>
                <a:srgbClr val="FDB813">
                  <a:lumMod val="60000"/>
                  <a:lumOff val="40000"/>
                </a:srgbClr>
              </a:solidFill>
            </a:endParaRPr>
          </a:p>
        </p:txBody>
      </p:sp>
    </p:spTree>
    <p:extLst>
      <p:ext uri="{BB962C8B-B14F-4D97-AF65-F5344CB8AC3E}">
        <p14:creationId xmlns:p14="http://schemas.microsoft.com/office/powerpoint/2010/main" xmlns="" val="206167977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3"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5"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FDB813">
                    <a:lumMod val="60000"/>
                    <a:lumOff val="40000"/>
                  </a:srgbClr>
                </a:solidFill>
              </a:rPr>
              <a:pPr/>
              <a:t>‹#›</a:t>
            </a:fld>
            <a:endParaRPr lang="en-GB">
              <a:solidFill>
                <a:srgbClr val="FDB813">
                  <a:lumMod val="60000"/>
                  <a:lumOff val="40000"/>
                </a:srgbClr>
              </a:solidFill>
            </a:endParaRPr>
          </a:p>
        </p:txBody>
      </p:sp>
    </p:spTree>
    <p:extLst>
      <p:ext uri="{BB962C8B-B14F-4D97-AF65-F5344CB8AC3E}">
        <p14:creationId xmlns:p14="http://schemas.microsoft.com/office/powerpoint/2010/main" xmlns="" val="367449669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420" y="795867"/>
            <a:ext cx="903657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321733" y="5139267"/>
            <a:ext cx="5486400" cy="121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8"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FDB813">
                    <a:lumMod val="60000"/>
                    <a:lumOff val="40000"/>
                  </a:srgbClr>
                </a:solidFill>
              </a:rPr>
              <a:pPr/>
              <a:t>‹#›</a:t>
            </a:fld>
            <a:endParaRPr lang="en-GB">
              <a:solidFill>
                <a:srgbClr val="FDB813">
                  <a:lumMod val="60000"/>
                  <a:lumOff val="40000"/>
                </a:srgbClr>
              </a:solidFill>
            </a:endParaRPr>
          </a:p>
        </p:txBody>
      </p:sp>
    </p:spTree>
    <p:extLst>
      <p:ext uri="{BB962C8B-B14F-4D97-AF65-F5344CB8AC3E}">
        <p14:creationId xmlns:p14="http://schemas.microsoft.com/office/powerpoint/2010/main" xmlns="" val="39853705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730250"/>
            <a:ext cx="2019300" cy="53181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85750" y="730250"/>
            <a:ext cx="5907088" cy="5318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3"/>
          <p:cNvSpPr>
            <a:spLocks noGrp="1" noChangeArrowheads="1"/>
          </p:cNvSpPr>
          <p:nvPr>
            <p:ph type="sldNum" sz="quarter" idx="10"/>
          </p:nvPr>
        </p:nvSpPr>
        <p:spPr>
          <a:xfrm>
            <a:off x="7843838" y="6454775"/>
            <a:ext cx="938212" cy="306388"/>
          </a:xfrm>
          <a:prstGeom prst="rect">
            <a:avLst/>
          </a:prstGeom>
          <a:ln/>
        </p:spPr>
        <p:txBody>
          <a:bodyPr/>
          <a:lstStyle>
            <a:lvl1pPr>
              <a:defRPr/>
            </a:lvl1pPr>
          </a:lstStyle>
          <a:p>
            <a:pPr>
              <a:defRPr/>
            </a:pPr>
            <a:fld id="{716D086E-44DA-4C43-B922-063D4B92383C}" type="slidenum">
              <a:rPr lang="en-US">
                <a:solidFill>
                  <a:prstClr val="white">
                    <a:lumMod val="75000"/>
                  </a:prstClr>
                </a:solidFill>
              </a:rPr>
              <a:pPr>
                <a:defRPr/>
              </a:pPr>
              <a:t>‹#›</a:t>
            </a:fld>
            <a:endParaRPr lang="en-US">
              <a:solidFill>
                <a:prstClr val="white">
                  <a:lumMod val="75000"/>
                </a:prstClr>
              </a:solidFill>
            </a:endParaRPr>
          </a:p>
        </p:txBody>
      </p:sp>
      <p:pic>
        <p:nvPicPr>
          <p:cNvPr id="5" name="Picture 5" descr="Holding1"/>
          <p:cNvPicPr>
            <a:picLocks noChangeAspect="1" noChangeArrowheads="1"/>
          </p:cNvPicPr>
          <p:nvPr userDrawn="1"/>
        </p:nvPicPr>
        <p:blipFill>
          <a:blip r:embed="rId2" cstate="screen"/>
          <a:srcRect/>
          <a:stretch>
            <a:fillRect/>
          </a:stretch>
        </p:blipFill>
        <p:spPr bwMode="auto">
          <a:xfrm>
            <a:off x="0" y="0"/>
            <a:ext cx="9144000" cy="6859588"/>
          </a:xfrm>
          <a:prstGeom prst="rect">
            <a:avLst/>
          </a:prstGeom>
          <a:noFill/>
          <a:ln w="9525">
            <a:noFill/>
            <a:miter lim="800000"/>
            <a:headEnd/>
            <a:tailEnd/>
          </a:ln>
        </p:spPr>
      </p:pic>
    </p:spTree>
    <p:extLst>
      <p:ext uri="{BB962C8B-B14F-4D97-AF65-F5344CB8AC3E}">
        <p14:creationId xmlns:p14="http://schemas.microsoft.com/office/powerpoint/2010/main" xmlns="" val="131770367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prstClr val="white">
                    <a:lumMod val="75000"/>
                  </a:prstClr>
                </a:solidFill>
              </a:rPr>
              <a:pPr>
                <a:defRPr/>
              </a:pPr>
              <a:t>‹#›</a:t>
            </a:fld>
            <a:endParaRPr lang="en-US">
              <a:solidFill>
                <a:prstClr val="white">
                  <a:lumMod val="75000"/>
                </a:prstClr>
              </a:solidFill>
            </a:endParaRPr>
          </a:p>
        </p:txBody>
      </p:sp>
      <p:sp>
        <p:nvSpPr>
          <p:cNvPr id="4" name="Rectangle 3"/>
          <p:cNvSpPr/>
          <p:nvPr userDrawn="1"/>
        </p:nvSpPr>
        <p:spPr>
          <a:xfrm>
            <a:off x="0" y="0"/>
            <a:ext cx="9144000" cy="6858000"/>
          </a:xfrm>
          <a:prstGeom prst="rect">
            <a:avLst/>
          </a:prstGeom>
          <a:solidFill>
            <a:srgbClr val="768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5" name="Picture 2" descr="Z:\Logos\icons\RES_6icons.png"/>
          <p:cNvPicPr>
            <a:picLocks noChangeAspect="1" noChangeArrowheads="1"/>
          </p:cNvPicPr>
          <p:nvPr userDrawn="1"/>
        </p:nvPicPr>
        <p:blipFill>
          <a:blip r:embed="rId2" cstate="screen"/>
          <a:srcRect/>
          <a:stretch>
            <a:fillRect/>
          </a:stretch>
        </p:blipFill>
        <p:spPr bwMode="auto">
          <a:xfrm>
            <a:off x="0" y="1981201"/>
            <a:ext cx="5507590" cy="4038600"/>
          </a:xfrm>
          <a:prstGeom prst="rect">
            <a:avLst/>
          </a:prstGeom>
          <a:noFill/>
        </p:spPr>
      </p:pic>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9" name="TextBox 8"/>
          <p:cNvSpPr txBox="1"/>
          <p:nvPr userDrawn="1"/>
        </p:nvSpPr>
        <p:spPr>
          <a:xfrm>
            <a:off x="5655733" y="1411055"/>
            <a:ext cx="2385181" cy="646331"/>
          </a:xfrm>
          <a:prstGeom prst="rect">
            <a:avLst/>
          </a:prstGeom>
          <a:noFill/>
        </p:spPr>
        <p:txBody>
          <a:bodyPr wrap="square" rtlCol="0">
            <a:spAutoFit/>
          </a:bodyPr>
          <a:lstStyle/>
          <a:p>
            <a:r>
              <a:rPr lang="en-GB" sz="3600" b="1" dirty="0">
                <a:solidFill>
                  <a:prstClr val="white"/>
                </a:solidFill>
                <a:latin typeface="Arial" pitchFamily="34" charset="0"/>
                <a:cs typeface="Arial" pitchFamily="34" charset="0"/>
              </a:rPr>
              <a:t>WIND</a:t>
            </a:r>
          </a:p>
        </p:txBody>
      </p:sp>
    </p:spTree>
    <p:extLst>
      <p:ext uri="{BB962C8B-B14F-4D97-AF65-F5344CB8AC3E}">
        <p14:creationId xmlns:p14="http://schemas.microsoft.com/office/powerpoint/2010/main" xmlns="" val="371368456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6" name="Picture 2" descr="Z:\Logos\icons\RES_6icons.png"/>
          <p:cNvPicPr>
            <a:picLocks noChangeAspect="1" noChangeArrowheads="1"/>
          </p:cNvPicPr>
          <p:nvPr userDrawn="1"/>
        </p:nvPicPr>
        <p:blipFill>
          <a:blip r:embed="rId2" cstate="screen"/>
          <a:srcRect/>
          <a:stretch>
            <a:fillRect/>
          </a:stretch>
        </p:blipFill>
        <p:spPr bwMode="auto">
          <a:xfrm>
            <a:off x="292819" y="2057386"/>
            <a:ext cx="4800600" cy="4051499"/>
          </a:xfrm>
          <a:prstGeom prst="rect">
            <a:avLst/>
          </a:prstGeom>
          <a:noFill/>
        </p:spPr>
      </p:pic>
      <p:cxnSp>
        <p:nvCxnSpPr>
          <p:cNvPr id="9" name="Straight Connector 8"/>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7" name="TextBox 6"/>
          <p:cNvSpPr txBox="1"/>
          <p:nvPr userDrawn="1"/>
        </p:nvSpPr>
        <p:spPr>
          <a:xfrm>
            <a:off x="5655733" y="1411055"/>
            <a:ext cx="2829005" cy="646331"/>
          </a:xfrm>
          <a:prstGeom prst="rect">
            <a:avLst/>
          </a:prstGeom>
          <a:noFill/>
        </p:spPr>
        <p:txBody>
          <a:bodyPr wrap="square" rtlCol="0">
            <a:spAutoFit/>
          </a:bodyPr>
          <a:lstStyle/>
          <a:p>
            <a:r>
              <a:rPr lang="en-GB" sz="3600" b="1" dirty="0">
                <a:solidFill>
                  <a:prstClr val="white"/>
                </a:solidFill>
                <a:latin typeface="Arial" pitchFamily="34" charset="0"/>
                <a:cs typeface="Arial" pitchFamily="34" charset="0"/>
              </a:rPr>
              <a:t>SOLAR</a:t>
            </a:r>
          </a:p>
        </p:txBody>
      </p:sp>
    </p:spTree>
    <p:extLst>
      <p:ext uri="{BB962C8B-B14F-4D97-AF65-F5344CB8AC3E}">
        <p14:creationId xmlns:p14="http://schemas.microsoft.com/office/powerpoint/2010/main" xmlns="" val="62883895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prstClr val="white">
                    <a:lumMod val="75000"/>
                  </a:prstClr>
                </a:solidFill>
              </a:rPr>
              <a:pPr>
                <a:defRPr/>
              </a:pPr>
              <a:t>‹#›</a:t>
            </a:fld>
            <a:endParaRPr lang="en-US">
              <a:solidFill>
                <a:prstClr val="white">
                  <a:lumMod val="75000"/>
                </a:prstClr>
              </a:solidFill>
            </a:endParaRPr>
          </a:p>
        </p:txBody>
      </p:sp>
      <p:sp>
        <p:nvSpPr>
          <p:cNvPr id="4" name="Rectangle 3"/>
          <p:cNvSpPr/>
          <p:nvPr userDrawn="1"/>
        </p:nvSpPr>
        <p:spPr>
          <a:xfrm>
            <a:off x="0" y="0"/>
            <a:ext cx="9144000" cy="6858000"/>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886786" name="Picture 2" descr="Z:\Logos\icons\RES_6icons_RGB-01.png"/>
          <p:cNvPicPr>
            <a:picLocks noChangeAspect="1" noChangeArrowheads="1"/>
          </p:cNvPicPr>
          <p:nvPr userDrawn="1"/>
        </p:nvPicPr>
        <p:blipFill>
          <a:blip r:embed="rId2" cstate="screen"/>
          <a:srcRect/>
          <a:stretch>
            <a:fillRect/>
          </a:stretch>
        </p:blipFill>
        <p:spPr bwMode="auto">
          <a:xfrm>
            <a:off x="152400" y="3048000"/>
            <a:ext cx="5279596" cy="3508376"/>
          </a:xfrm>
          <a:prstGeom prst="rect">
            <a:avLst/>
          </a:prstGeom>
          <a:noFill/>
        </p:spPr>
      </p:pic>
      <p:cxnSp>
        <p:nvCxnSpPr>
          <p:cNvPr id="7" name="Straight Connector 6"/>
          <p:cNvCxnSpPr/>
          <p:nvPr userDrawn="1"/>
        </p:nvCxnSpPr>
        <p:spPr>
          <a:xfrm>
            <a:off x="4470400" y="2057386"/>
            <a:ext cx="467360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4470400" y="1411055"/>
            <a:ext cx="4638454" cy="646331"/>
          </a:xfrm>
          <a:prstGeom prst="rect">
            <a:avLst/>
          </a:prstGeom>
          <a:noFill/>
        </p:spPr>
        <p:txBody>
          <a:bodyPr wrap="square" rtlCol="0">
            <a:spAutoFit/>
          </a:bodyPr>
          <a:lstStyle/>
          <a:p>
            <a:r>
              <a:rPr lang="en-GB" sz="3600" b="1" dirty="0">
                <a:solidFill>
                  <a:prstClr val="white"/>
                </a:solidFill>
                <a:latin typeface="Arial" pitchFamily="34" charset="0"/>
                <a:cs typeface="Arial" pitchFamily="34" charset="0"/>
              </a:rPr>
              <a:t>STORAGE</a:t>
            </a:r>
          </a:p>
        </p:txBody>
      </p:sp>
    </p:spTree>
    <p:extLst>
      <p:ext uri="{BB962C8B-B14F-4D97-AF65-F5344CB8AC3E}">
        <p14:creationId xmlns:p14="http://schemas.microsoft.com/office/powerpoint/2010/main" xmlns="" val="10790559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6A7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 name="TextBox 5"/>
          <p:cNvSpPr txBox="1"/>
          <p:nvPr userDrawn="1"/>
        </p:nvSpPr>
        <p:spPr>
          <a:xfrm>
            <a:off x="4601030" y="1411055"/>
            <a:ext cx="4507824" cy="646331"/>
          </a:xfrm>
          <a:prstGeom prst="rect">
            <a:avLst/>
          </a:prstGeom>
          <a:noFill/>
        </p:spPr>
        <p:txBody>
          <a:bodyPr wrap="square" rtlCol="0">
            <a:spAutoFit/>
          </a:bodyPr>
          <a:lstStyle/>
          <a:p>
            <a:r>
              <a:rPr lang="en-GB" sz="3600" b="1" dirty="0">
                <a:solidFill>
                  <a:prstClr val="white"/>
                </a:solidFill>
                <a:latin typeface="Arial" pitchFamily="34" charset="0"/>
                <a:cs typeface="Arial" pitchFamily="34" charset="0"/>
              </a:rPr>
              <a:t>TRANSMISSION</a:t>
            </a:r>
          </a:p>
        </p:txBody>
      </p:sp>
      <p:pic>
        <p:nvPicPr>
          <p:cNvPr id="1028" name="Picture 4" descr="Z:\Logos\icons\transmissionIcon2-01.png"/>
          <p:cNvPicPr>
            <a:picLocks noChangeAspect="1" noChangeArrowheads="1"/>
          </p:cNvPicPr>
          <p:nvPr userDrawn="1"/>
        </p:nvPicPr>
        <p:blipFill>
          <a:blip r:embed="rId2" cstate="print"/>
          <a:srcRect l="23780" t="31868" r="24805" b="12097"/>
          <a:stretch>
            <a:fillRect/>
          </a:stretch>
        </p:blipFill>
        <p:spPr bwMode="auto">
          <a:xfrm>
            <a:off x="275572" y="2191916"/>
            <a:ext cx="4033381" cy="4395770"/>
          </a:xfrm>
          <a:prstGeom prst="rect">
            <a:avLst/>
          </a:prstGeom>
          <a:noFill/>
        </p:spPr>
      </p:pic>
      <p:cxnSp>
        <p:nvCxnSpPr>
          <p:cNvPr id="7" name="Straight Connector 6"/>
          <p:cNvCxnSpPr/>
          <p:nvPr userDrawn="1"/>
        </p:nvCxnSpPr>
        <p:spPr>
          <a:xfrm>
            <a:off x="4601030" y="2057386"/>
            <a:ext cx="454297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xmlns="" val="27219642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6" name="TextBox 5"/>
          <p:cNvSpPr txBox="1"/>
          <p:nvPr userDrawn="1"/>
        </p:nvSpPr>
        <p:spPr>
          <a:xfrm>
            <a:off x="5655733" y="1411055"/>
            <a:ext cx="3453119" cy="646331"/>
          </a:xfrm>
          <a:prstGeom prst="rect">
            <a:avLst/>
          </a:prstGeom>
          <a:noFill/>
        </p:spPr>
        <p:txBody>
          <a:bodyPr wrap="square" rtlCol="0">
            <a:spAutoFit/>
          </a:bodyPr>
          <a:lstStyle/>
          <a:p>
            <a:r>
              <a:rPr lang="en-GB" sz="3600" b="1" dirty="0">
                <a:solidFill>
                  <a:prstClr val="white"/>
                </a:solidFill>
                <a:latin typeface="Arial" pitchFamily="34" charset="0"/>
                <a:cs typeface="Arial" pitchFamily="34" charset="0"/>
              </a:rPr>
              <a:t>DSM</a:t>
            </a:r>
          </a:p>
        </p:txBody>
      </p:sp>
      <p:pic>
        <p:nvPicPr>
          <p:cNvPr id="2050" name="Picture 2"/>
          <p:cNvPicPr>
            <a:picLocks noChangeAspect="1" noChangeArrowheads="1"/>
          </p:cNvPicPr>
          <p:nvPr userDrawn="1"/>
        </p:nvPicPr>
        <p:blipFill>
          <a:blip r:embed="rId2" cstate="print"/>
          <a:srcRect/>
          <a:stretch>
            <a:fillRect/>
          </a:stretch>
        </p:blipFill>
        <p:spPr bwMode="auto">
          <a:xfrm>
            <a:off x="158496" y="2215759"/>
            <a:ext cx="4669536" cy="3971681"/>
          </a:xfrm>
          <a:prstGeom prst="rect">
            <a:avLst/>
          </a:prstGeom>
          <a:noFill/>
          <a:ln w="9525">
            <a:noFill/>
            <a:miter lim="800000"/>
            <a:headEnd/>
            <a:tailEnd/>
          </a:ln>
        </p:spPr>
      </p:pic>
    </p:spTree>
    <p:extLst>
      <p:ext uri="{BB962C8B-B14F-4D97-AF65-F5344CB8AC3E}">
        <p14:creationId xmlns:p14="http://schemas.microsoft.com/office/powerpoint/2010/main" xmlns="" val="207256781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5" name="Picture 2" descr="Z:\Group\Branding Elements\Logos\RES Powering change\RES_CMYK_STRAP_poweringChange.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549434" y="651157"/>
            <a:ext cx="2587691" cy="172512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Z:\Group\Branding Elements\Logos\Icons\RES_5icons_LATEST_notext.jpg"/>
          <p:cNvPicPr>
            <a:picLocks noChangeAspect="1" noChangeArrowheads="1"/>
          </p:cNvPicPr>
          <p:nvPr userDrawn="1"/>
        </p:nvPicPr>
        <p:blipFill>
          <a:blip r:embed="rId3" cstate="print"/>
          <a:srcRect/>
          <a:stretch>
            <a:fillRect/>
          </a:stretch>
        </p:blipFill>
        <p:spPr bwMode="auto">
          <a:xfrm>
            <a:off x="782460" y="4339366"/>
            <a:ext cx="7153276" cy="1304925"/>
          </a:xfrm>
          <a:prstGeom prst="rect">
            <a:avLst/>
          </a:prstGeom>
          <a:noFill/>
          <a:effectLst>
            <a:reflection blurRad="6350" stA="50000" endA="300" endPos="55500" dist="50800" dir="5400000" sy="-100000" algn="bl" rotWithShape="0"/>
          </a:effectLst>
        </p:spPr>
      </p:pic>
    </p:spTree>
    <p:extLst>
      <p:ext uri="{BB962C8B-B14F-4D97-AF65-F5344CB8AC3E}">
        <p14:creationId xmlns:p14="http://schemas.microsoft.com/office/powerpoint/2010/main" xmlns="" val="37054283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lternative Title and Content (Subtitle)">
    <p:spTree>
      <p:nvGrpSpPr>
        <p:cNvPr id="1" name=""/>
        <p:cNvGrpSpPr/>
        <p:nvPr/>
      </p:nvGrpSpPr>
      <p:grpSpPr>
        <a:xfrm>
          <a:off x="0" y="0"/>
          <a:ext cx="0" cy="0"/>
          <a:chOff x="0" y="0"/>
          <a:chExt cx="0" cy="0"/>
        </a:xfrm>
      </p:grpSpPr>
      <p:sp>
        <p:nvSpPr>
          <p:cNvPr id="2" name="Title 1"/>
          <p:cNvSpPr>
            <a:spLocks noGrp="1"/>
          </p:cNvSpPr>
          <p:nvPr>
            <p:ph type="title"/>
          </p:nvPr>
        </p:nvSpPr>
        <p:spPr>
          <a:xfrm>
            <a:off x="216000" y="2383200"/>
            <a:ext cx="8712000" cy="428400"/>
          </a:xfrm>
        </p:spPr>
        <p:txBody>
          <a:bodyPr/>
          <a:lstStyle/>
          <a:p>
            <a:r>
              <a:rPr lang="en-US"/>
              <a:t>Click to edit Master title style</a:t>
            </a:r>
            <a:endParaRPr lang="da-DK"/>
          </a:p>
        </p:txBody>
      </p:sp>
      <p:sp>
        <p:nvSpPr>
          <p:cNvPr id="3" name="Content Placeholder 2"/>
          <p:cNvSpPr>
            <a:spLocks noGrp="1"/>
          </p:cNvSpPr>
          <p:nvPr>
            <p:ph idx="1"/>
          </p:nvPr>
        </p:nvSpPr>
        <p:spPr>
          <a:xfrm>
            <a:off x="216000" y="3186000"/>
            <a:ext cx="8712000" cy="30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Date Placeholder 3"/>
          <p:cNvSpPr>
            <a:spLocks noGrp="1"/>
          </p:cNvSpPr>
          <p:nvPr>
            <p:ph type="dt" sz="half" idx="10"/>
          </p:nvPr>
        </p:nvSpPr>
        <p:spPr/>
        <p:txBody>
          <a:bodyPr/>
          <a:lstStyle/>
          <a:p>
            <a:endParaRPr lang="da-DK">
              <a:solidFill>
                <a:prstClr val="black"/>
              </a:solidFill>
            </a:endParaRPr>
          </a:p>
        </p:txBody>
      </p:sp>
      <p:sp>
        <p:nvSpPr>
          <p:cNvPr id="5" name="Footer Placeholder 4"/>
          <p:cNvSpPr>
            <a:spLocks noGrp="1"/>
          </p:cNvSpPr>
          <p:nvPr>
            <p:ph type="ftr" sz="quarter" idx="11"/>
          </p:nvPr>
        </p:nvSpPr>
        <p:spPr/>
        <p:txBody>
          <a:bodyPr/>
          <a:lstStyle/>
          <a:p>
            <a:r>
              <a:rPr lang="da-DK">
                <a:solidFill>
                  <a:prstClr val="black"/>
                </a:solidFill>
              </a:rPr>
              <a:t>Virksomhedsdagen 2012</a:t>
            </a:r>
          </a:p>
        </p:txBody>
      </p:sp>
      <p:sp>
        <p:nvSpPr>
          <p:cNvPr id="6" name="Slide Number Placeholder 5"/>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
        <p:nvSpPr>
          <p:cNvPr id="8" name="Text Placeholder 7"/>
          <p:cNvSpPr>
            <a:spLocks noGrp="1"/>
          </p:cNvSpPr>
          <p:nvPr>
            <p:ph type="body" sz="quarter" idx="13"/>
          </p:nvPr>
        </p:nvSpPr>
        <p:spPr>
          <a:xfrm>
            <a:off x="216000" y="2793600"/>
            <a:ext cx="8064000" cy="367200"/>
          </a:xfrm>
        </p:spPr>
        <p:txBody>
          <a:bodyPr/>
          <a:lstStyle>
            <a:lvl1pPr indent="0">
              <a:lnSpc>
                <a:spcPts val="1900"/>
              </a:lnSpc>
              <a:spcBef>
                <a:spcPts val="960"/>
              </a:spcBef>
              <a:defRPr sz="1600">
                <a:solidFill>
                  <a:schemeClr val="accent1"/>
                </a:solidFill>
              </a:defRPr>
            </a:lvl1pPr>
            <a:lvl2pPr indent="0">
              <a:lnSpc>
                <a:spcPts val="1900"/>
              </a:lnSpc>
              <a:spcBef>
                <a:spcPts val="960"/>
              </a:spcBef>
              <a:defRPr>
                <a:solidFill>
                  <a:schemeClr val="accent1"/>
                </a:solidFill>
              </a:defRPr>
            </a:lvl2pPr>
            <a:lvl3pPr indent="0">
              <a:lnSpc>
                <a:spcPts val="1900"/>
              </a:lnSpc>
              <a:spcBef>
                <a:spcPts val="960"/>
              </a:spcBef>
              <a:defRPr>
                <a:solidFill>
                  <a:schemeClr val="accent1"/>
                </a:solidFill>
              </a:defRPr>
            </a:lvl3pPr>
            <a:lvl4pPr indent="0">
              <a:lnSpc>
                <a:spcPts val="1900"/>
              </a:lnSpc>
              <a:spcBef>
                <a:spcPts val="960"/>
              </a:spcBef>
              <a:defRPr>
                <a:solidFill>
                  <a:schemeClr val="accent1"/>
                </a:solidFill>
              </a:defRPr>
            </a:lvl4pPr>
            <a:lvl5pPr indent="0">
              <a:lnSpc>
                <a:spcPts val="1900"/>
              </a:lnSpc>
              <a:spcBef>
                <a:spcPts val="960"/>
              </a:spcBef>
              <a:defRPr>
                <a:solidFill>
                  <a:schemeClr val="accent1"/>
                </a:solidFill>
              </a:defRPr>
            </a:lvl5pPr>
          </a:lstStyle>
          <a:p>
            <a:pPr lvl="0"/>
            <a:r>
              <a:rPr lang="en-US"/>
              <a:t>Click to edit Master text styles</a:t>
            </a:r>
          </a:p>
        </p:txBody>
      </p:sp>
      <p:sp>
        <p:nvSpPr>
          <p:cNvPr id="9" name="Picture Placeholder 8"/>
          <p:cNvSpPr>
            <a:spLocks noGrp="1" noChangeAspect="1"/>
          </p:cNvSpPr>
          <p:nvPr>
            <p:ph type="pic" sz="quarter" idx="14"/>
          </p:nvPr>
        </p:nvSpPr>
        <p:spPr>
          <a:xfrm>
            <a:off x="0" y="0"/>
            <a:ext cx="9144000" cy="1908000"/>
          </a:xfrm>
        </p:spPr>
        <p:txBody>
          <a:bodyPr/>
          <a:lstStyle/>
          <a:p>
            <a:r>
              <a:rPr lang="en-US"/>
              <a:t>Click icon to add picture</a:t>
            </a:r>
            <a:endParaRPr lang="da-DK"/>
          </a:p>
        </p:txBody>
      </p:sp>
    </p:spTree>
    <p:extLst>
      <p:ext uri="{BB962C8B-B14F-4D97-AF65-F5344CB8AC3E}">
        <p14:creationId xmlns:p14="http://schemas.microsoft.com/office/powerpoint/2010/main" xmlns="" val="341500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7"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FDB813">
                    <a:lumMod val="60000"/>
                    <a:lumOff val="40000"/>
                  </a:srgbClr>
                </a:solidFill>
              </a:rPr>
              <a:pPr/>
              <a:t>‹#›</a:t>
            </a:fld>
            <a:endParaRPr lang="en-GB">
              <a:solidFill>
                <a:srgbClr val="FDB813">
                  <a:lumMod val="60000"/>
                  <a:lumOff val="40000"/>
                </a:srgbClr>
              </a:solidFill>
            </a:endParaRPr>
          </a:p>
        </p:txBody>
      </p:sp>
    </p:spTree>
    <p:extLst>
      <p:ext uri="{BB962C8B-B14F-4D97-AF65-F5344CB8AC3E}">
        <p14:creationId xmlns:p14="http://schemas.microsoft.com/office/powerpoint/2010/main" xmlns="" val="62396553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429626"/>
            <a:ext cx="5527675" cy="323850"/>
          </a:xfrm>
        </p:spPr>
        <p:txBody>
          <a:bodyPr/>
          <a:lstStyle>
            <a:lvl1pPr>
              <a:defRPr sz="2000"/>
            </a:lvl1pPr>
          </a:lstStyle>
          <a:p>
            <a:r>
              <a:rPr lang="en-US" dirty="0"/>
              <a:t>Click to edit Master title style</a:t>
            </a:r>
            <a:endParaRPr lang="en-GB" dirty="0"/>
          </a:p>
        </p:txBody>
      </p:sp>
      <p:sp>
        <p:nvSpPr>
          <p:cNvPr id="3"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4"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6"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FDB813">
                    <a:lumMod val="60000"/>
                    <a:lumOff val="40000"/>
                  </a:srgbClr>
                </a:solidFill>
              </a:rPr>
              <a:pPr/>
              <a:t>‹#›</a:t>
            </a:fld>
            <a:endParaRPr lang="en-GB">
              <a:solidFill>
                <a:srgbClr val="FDB813">
                  <a:lumMod val="60000"/>
                  <a:lumOff val="40000"/>
                </a:srgbClr>
              </a:solidFill>
            </a:endParaRPr>
          </a:p>
        </p:txBody>
      </p:sp>
    </p:spTree>
    <p:extLst>
      <p:ext uri="{BB962C8B-B14F-4D97-AF65-F5344CB8AC3E}">
        <p14:creationId xmlns:p14="http://schemas.microsoft.com/office/powerpoint/2010/main" xmlns="" val="116995632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3"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5"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FDB813">
                    <a:lumMod val="60000"/>
                    <a:lumOff val="40000"/>
                  </a:srgbClr>
                </a:solidFill>
              </a:rPr>
              <a:pPr/>
              <a:t>‹#›</a:t>
            </a:fld>
            <a:endParaRPr lang="en-GB">
              <a:solidFill>
                <a:srgbClr val="FDB813">
                  <a:lumMod val="60000"/>
                  <a:lumOff val="40000"/>
                </a:srgbClr>
              </a:solidFill>
            </a:endParaRPr>
          </a:p>
        </p:txBody>
      </p:sp>
    </p:spTree>
    <p:extLst>
      <p:ext uri="{BB962C8B-B14F-4D97-AF65-F5344CB8AC3E}">
        <p14:creationId xmlns:p14="http://schemas.microsoft.com/office/powerpoint/2010/main" xmlns="" val="3209238504"/>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420" y="795867"/>
            <a:ext cx="903657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321733" y="5139267"/>
            <a:ext cx="5486400" cy="121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FDB813">
                  <a:lumMod val="60000"/>
                  <a:lumOff val="40000"/>
                </a:srgbClr>
              </a:solidFill>
            </a:endParaRPr>
          </a:p>
        </p:txBody>
      </p:sp>
      <p:sp>
        <p:nvSpPr>
          <p:cNvPr id="8"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FDB813">
                    <a:lumMod val="60000"/>
                    <a:lumOff val="40000"/>
                  </a:srgbClr>
                </a:solidFill>
              </a:rPr>
              <a:pPr/>
              <a:t>‹#›</a:t>
            </a:fld>
            <a:endParaRPr lang="en-GB">
              <a:solidFill>
                <a:srgbClr val="FDB813">
                  <a:lumMod val="60000"/>
                  <a:lumOff val="40000"/>
                </a:srgbClr>
              </a:solidFill>
            </a:endParaRPr>
          </a:p>
        </p:txBody>
      </p:sp>
    </p:spTree>
    <p:extLst>
      <p:ext uri="{BB962C8B-B14F-4D97-AF65-F5344CB8AC3E}">
        <p14:creationId xmlns:p14="http://schemas.microsoft.com/office/powerpoint/2010/main" xmlns="" val="20921846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730250"/>
            <a:ext cx="2019300" cy="53181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85750" y="730250"/>
            <a:ext cx="5907088" cy="5318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3"/>
          <p:cNvSpPr>
            <a:spLocks noGrp="1" noChangeArrowheads="1"/>
          </p:cNvSpPr>
          <p:nvPr>
            <p:ph type="sldNum" sz="quarter" idx="10"/>
          </p:nvPr>
        </p:nvSpPr>
        <p:spPr>
          <a:xfrm>
            <a:off x="7843838" y="6454775"/>
            <a:ext cx="938212" cy="306388"/>
          </a:xfrm>
          <a:prstGeom prst="rect">
            <a:avLst/>
          </a:prstGeom>
          <a:ln/>
        </p:spPr>
        <p:txBody>
          <a:bodyPr/>
          <a:lstStyle>
            <a:lvl1pPr>
              <a:defRPr/>
            </a:lvl1pPr>
          </a:lstStyle>
          <a:p>
            <a:pPr>
              <a:defRPr/>
            </a:pPr>
            <a:fld id="{716D086E-44DA-4C43-B922-063D4B92383C}" type="slidenum">
              <a:rPr lang="en-US">
                <a:solidFill>
                  <a:prstClr val="white">
                    <a:lumMod val="75000"/>
                  </a:prstClr>
                </a:solidFill>
              </a:rPr>
              <a:pPr>
                <a:defRPr/>
              </a:pPr>
              <a:t>‹#›</a:t>
            </a:fld>
            <a:endParaRPr lang="en-US">
              <a:solidFill>
                <a:prstClr val="white">
                  <a:lumMod val="75000"/>
                </a:prstClr>
              </a:solidFill>
            </a:endParaRPr>
          </a:p>
        </p:txBody>
      </p:sp>
      <p:pic>
        <p:nvPicPr>
          <p:cNvPr id="5" name="Picture 5" descr="Holding1"/>
          <p:cNvPicPr>
            <a:picLocks noChangeAspect="1" noChangeArrowheads="1"/>
          </p:cNvPicPr>
          <p:nvPr userDrawn="1"/>
        </p:nvPicPr>
        <p:blipFill>
          <a:blip r:embed="rId2" cstate="screen"/>
          <a:srcRect/>
          <a:stretch>
            <a:fillRect/>
          </a:stretch>
        </p:blipFill>
        <p:spPr bwMode="auto">
          <a:xfrm>
            <a:off x="0" y="0"/>
            <a:ext cx="9144000" cy="6859588"/>
          </a:xfrm>
          <a:prstGeom prst="rect">
            <a:avLst/>
          </a:prstGeom>
          <a:noFill/>
          <a:ln w="9525">
            <a:noFill/>
            <a:miter lim="800000"/>
            <a:headEnd/>
            <a:tailEnd/>
          </a:ln>
        </p:spPr>
      </p:pic>
    </p:spTree>
    <p:extLst>
      <p:ext uri="{BB962C8B-B14F-4D97-AF65-F5344CB8AC3E}">
        <p14:creationId xmlns:p14="http://schemas.microsoft.com/office/powerpoint/2010/main" xmlns="" val="160351439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prstClr val="white">
                    <a:lumMod val="75000"/>
                  </a:prstClr>
                </a:solidFill>
              </a:rPr>
              <a:pPr>
                <a:defRPr/>
              </a:pPr>
              <a:t>‹#›</a:t>
            </a:fld>
            <a:endParaRPr lang="en-US">
              <a:solidFill>
                <a:prstClr val="white">
                  <a:lumMod val="75000"/>
                </a:prstClr>
              </a:solidFill>
            </a:endParaRPr>
          </a:p>
        </p:txBody>
      </p:sp>
      <p:sp>
        <p:nvSpPr>
          <p:cNvPr id="4" name="Rectangle 3"/>
          <p:cNvSpPr/>
          <p:nvPr userDrawn="1"/>
        </p:nvSpPr>
        <p:spPr>
          <a:xfrm>
            <a:off x="0" y="0"/>
            <a:ext cx="9144000" cy="6858000"/>
          </a:xfrm>
          <a:prstGeom prst="rect">
            <a:avLst/>
          </a:prstGeom>
          <a:solidFill>
            <a:srgbClr val="768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5" name="Picture 2" descr="Z:\Logos\icons\RES_6icons.png"/>
          <p:cNvPicPr>
            <a:picLocks noChangeAspect="1" noChangeArrowheads="1"/>
          </p:cNvPicPr>
          <p:nvPr userDrawn="1"/>
        </p:nvPicPr>
        <p:blipFill>
          <a:blip r:embed="rId2" cstate="screen"/>
          <a:srcRect/>
          <a:stretch>
            <a:fillRect/>
          </a:stretch>
        </p:blipFill>
        <p:spPr bwMode="auto">
          <a:xfrm>
            <a:off x="0" y="1981201"/>
            <a:ext cx="5507590" cy="4038600"/>
          </a:xfrm>
          <a:prstGeom prst="rect">
            <a:avLst/>
          </a:prstGeom>
          <a:noFill/>
        </p:spPr>
      </p:pic>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9" name="TextBox 8"/>
          <p:cNvSpPr txBox="1"/>
          <p:nvPr userDrawn="1"/>
        </p:nvSpPr>
        <p:spPr>
          <a:xfrm>
            <a:off x="5655733" y="1411055"/>
            <a:ext cx="2385181" cy="646331"/>
          </a:xfrm>
          <a:prstGeom prst="rect">
            <a:avLst/>
          </a:prstGeom>
          <a:noFill/>
        </p:spPr>
        <p:txBody>
          <a:bodyPr wrap="square" rtlCol="0">
            <a:spAutoFit/>
          </a:bodyPr>
          <a:lstStyle/>
          <a:p>
            <a:r>
              <a:rPr lang="en-GB" sz="3600" b="1" dirty="0">
                <a:solidFill>
                  <a:prstClr val="white"/>
                </a:solidFill>
                <a:latin typeface="Arial" pitchFamily="34" charset="0"/>
                <a:cs typeface="Arial" pitchFamily="34" charset="0"/>
              </a:rPr>
              <a:t>WIND</a:t>
            </a:r>
          </a:p>
        </p:txBody>
      </p:sp>
    </p:spTree>
    <p:extLst>
      <p:ext uri="{BB962C8B-B14F-4D97-AF65-F5344CB8AC3E}">
        <p14:creationId xmlns:p14="http://schemas.microsoft.com/office/powerpoint/2010/main" xmlns="" val="34890114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6" name="Picture 2" descr="Z:\Logos\icons\RES_6icons.png"/>
          <p:cNvPicPr>
            <a:picLocks noChangeAspect="1" noChangeArrowheads="1"/>
          </p:cNvPicPr>
          <p:nvPr userDrawn="1"/>
        </p:nvPicPr>
        <p:blipFill>
          <a:blip r:embed="rId2" cstate="screen"/>
          <a:srcRect/>
          <a:stretch>
            <a:fillRect/>
          </a:stretch>
        </p:blipFill>
        <p:spPr bwMode="auto">
          <a:xfrm>
            <a:off x="292819" y="2057386"/>
            <a:ext cx="4800600" cy="4051499"/>
          </a:xfrm>
          <a:prstGeom prst="rect">
            <a:avLst/>
          </a:prstGeom>
          <a:noFill/>
        </p:spPr>
      </p:pic>
      <p:cxnSp>
        <p:nvCxnSpPr>
          <p:cNvPr id="9" name="Straight Connector 8"/>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7" name="TextBox 6"/>
          <p:cNvSpPr txBox="1"/>
          <p:nvPr userDrawn="1"/>
        </p:nvSpPr>
        <p:spPr>
          <a:xfrm>
            <a:off x="5655733" y="1411055"/>
            <a:ext cx="2829005" cy="646331"/>
          </a:xfrm>
          <a:prstGeom prst="rect">
            <a:avLst/>
          </a:prstGeom>
          <a:noFill/>
        </p:spPr>
        <p:txBody>
          <a:bodyPr wrap="square" rtlCol="0">
            <a:spAutoFit/>
          </a:bodyPr>
          <a:lstStyle/>
          <a:p>
            <a:r>
              <a:rPr lang="en-GB" sz="3600" b="1" dirty="0">
                <a:solidFill>
                  <a:prstClr val="white"/>
                </a:solidFill>
                <a:latin typeface="Arial" pitchFamily="34" charset="0"/>
                <a:cs typeface="Arial" pitchFamily="34" charset="0"/>
              </a:rPr>
              <a:t>SOLAR</a:t>
            </a:r>
          </a:p>
        </p:txBody>
      </p:sp>
    </p:spTree>
    <p:extLst>
      <p:ext uri="{BB962C8B-B14F-4D97-AF65-F5344CB8AC3E}">
        <p14:creationId xmlns:p14="http://schemas.microsoft.com/office/powerpoint/2010/main" xmlns="" val="710412474"/>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prstClr val="white">
                    <a:lumMod val="75000"/>
                  </a:prstClr>
                </a:solidFill>
              </a:rPr>
              <a:pPr>
                <a:defRPr/>
              </a:pPr>
              <a:t>‹#›</a:t>
            </a:fld>
            <a:endParaRPr lang="en-US">
              <a:solidFill>
                <a:prstClr val="white">
                  <a:lumMod val="75000"/>
                </a:prstClr>
              </a:solidFill>
            </a:endParaRPr>
          </a:p>
        </p:txBody>
      </p:sp>
      <p:sp>
        <p:nvSpPr>
          <p:cNvPr id="4" name="Rectangle 3"/>
          <p:cNvSpPr/>
          <p:nvPr userDrawn="1"/>
        </p:nvSpPr>
        <p:spPr>
          <a:xfrm>
            <a:off x="0" y="0"/>
            <a:ext cx="9144000" cy="6858000"/>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886786" name="Picture 2" descr="Z:\Logos\icons\RES_6icons_RGB-01.png"/>
          <p:cNvPicPr>
            <a:picLocks noChangeAspect="1" noChangeArrowheads="1"/>
          </p:cNvPicPr>
          <p:nvPr userDrawn="1"/>
        </p:nvPicPr>
        <p:blipFill>
          <a:blip r:embed="rId2" cstate="screen"/>
          <a:srcRect/>
          <a:stretch>
            <a:fillRect/>
          </a:stretch>
        </p:blipFill>
        <p:spPr bwMode="auto">
          <a:xfrm>
            <a:off x="152400" y="3048000"/>
            <a:ext cx="5279596" cy="3508376"/>
          </a:xfrm>
          <a:prstGeom prst="rect">
            <a:avLst/>
          </a:prstGeom>
          <a:noFill/>
        </p:spPr>
      </p:pic>
      <p:cxnSp>
        <p:nvCxnSpPr>
          <p:cNvPr id="7" name="Straight Connector 6"/>
          <p:cNvCxnSpPr/>
          <p:nvPr userDrawn="1"/>
        </p:nvCxnSpPr>
        <p:spPr>
          <a:xfrm>
            <a:off x="4470400" y="2057386"/>
            <a:ext cx="467360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4470400" y="1411055"/>
            <a:ext cx="4638454" cy="646331"/>
          </a:xfrm>
          <a:prstGeom prst="rect">
            <a:avLst/>
          </a:prstGeom>
          <a:noFill/>
        </p:spPr>
        <p:txBody>
          <a:bodyPr wrap="square" rtlCol="0">
            <a:spAutoFit/>
          </a:bodyPr>
          <a:lstStyle/>
          <a:p>
            <a:r>
              <a:rPr lang="en-GB" sz="3600" b="1" dirty="0">
                <a:solidFill>
                  <a:prstClr val="white"/>
                </a:solidFill>
                <a:latin typeface="Arial" pitchFamily="34" charset="0"/>
                <a:cs typeface="Arial" pitchFamily="34" charset="0"/>
              </a:rPr>
              <a:t>STORAGE</a:t>
            </a:r>
          </a:p>
        </p:txBody>
      </p:sp>
    </p:spTree>
    <p:extLst>
      <p:ext uri="{BB962C8B-B14F-4D97-AF65-F5344CB8AC3E}">
        <p14:creationId xmlns:p14="http://schemas.microsoft.com/office/powerpoint/2010/main" xmlns="" val="79297188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6A7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 name="TextBox 5"/>
          <p:cNvSpPr txBox="1"/>
          <p:nvPr userDrawn="1"/>
        </p:nvSpPr>
        <p:spPr>
          <a:xfrm>
            <a:off x="4601030" y="1411055"/>
            <a:ext cx="4507824" cy="646331"/>
          </a:xfrm>
          <a:prstGeom prst="rect">
            <a:avLst/>
          </a:prstGeom>
          <a:noFill/>
        </p:spPr>
        <p:txBody>
          <a:bodyPr wrap="square" rtlCol="0">
            <a:spAutoFit/>
          </a:bodyPr>
          <a:lstStyle/>
          <a:p>
            <a:r>
              <a:rPr lang="en-GB" sz="3600" b="1" dirty="0">
                <a:solidFill>
                  <a:prstClr val="white"/>
                </a:solidFill>
                <a:latin typeface="Arial" pitchFamily="34" charset="0"/>
                <a:cs typeface="Arial" pitchFamily="34" charset="0"/>
              </a:rPr>
              <a:t>TRANSMISSION</a:t>
            </a:r>
          </a:p>
        </p:txBody>
      </p:sp>
      <p:pic>
        <p:nvPicPr>
          <p:cNvPr id="1028" name="Picture 4" descr="Z:\Logos\icons\transmissionIcon2-01.png"/>
          <p:cNvPicPr>
            <a:picLocks noChangeAspect="1" noChangeArrowheads="1"/>
          </p:cNvPicPr>
          <p:nvPr userDrawn="1"/>
        </p:nvPicPr>
        <p:blipFill>
          <a:blip r:embed="rId2" cstate="print"/>
          <a:srcRect l="23780" t="31868" r="24805" b="12097"/>
          <a:stretch>
            <a:fillRect/>
          </a:stretch>
        </p:blipFill>
        <p:spPr bwMode="auto">
          <a:xfrm>
            <a:off x="275572" y="2191916"/>
            <a:ext cx="4033381" cy="4395770"/>
          </a:xfrm>
          <a:prstGeom prst="rect">
            <a:avLst/>
          </a:prstGeom>
          <a:noFill/>
        </p:spPr>
      </p:pic>
      <p:cxnSp>
        <p:nvCxnSpPr>
          <p:cNvPr id="7" name="Straight Connector 6"/>
          <p:cNvCxnSpPr/>
          <p:nvPr userDrawn="1"/>
        </p:nvCxnSpPr>
        <p:spPr>
          <a:xfrm>
            <a:off x="4601030" y="2057386"/>
            <a:ext cx="454297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xmlns="" val="63302345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6" name="TextBox 5"/>
          <p:cNvSpPr txBox="1"/>
          <p:nvPr userDrawn="1"/>
        </p:nvSpPr>
        <p:spPr>
          <a:xfrm>
            <a:off x="5655733" y="1411055"/>
            <a:ext cx="3453119" cy="646331"/>
          </a:xfrm>
          <a:prstGeom prst="rect">
            <a:avLst/>
          </a:prstGeom>
          <a:noFill/>
        </p:spPr>
        <p:txBody>
          <a:bodyPr wrap="square" rtlCol="0">
            <a:spAutoFit/>
          </a:bodyPr>
          <a:lstStyle/>
          <a:p>
            <a:r>
              <a:rPr lang="en-GB" sz="3600" b="1" dirty="0">
                <a:solidFill>
                  <a:prstClr val="white"/>
                </a:solidFill>
                <a:latin typeface="Arial" pitchFamily="34" charset="0"/>
                <a:cs typeface="Arial" pitchFamily="34" charset="0"/>
              </a:rPr>
              <a:t>DSM</a:t>
            </a:r>
          </a:p>
        </p:txBody>
      </p:sp>
      <p:pic>
        <p:nvPicPr>
          <p:cNvPr id="2050" name="Picture 2"/>
          <p:cNvPicPr>
            <a:picLocks noChangeAspect="1" noChangeArrowheads="1"/>
          </p:cNvPicPr>
          <p:nvPr userDrawn="1"/>
        </p:nvPicPr>
        <p:blipFill>
          <a:blip r:embed="rId2" cstate="print"/>
          <a:srcRect/>
          <a:stretch>
            <a:fillRect/>
          </a:stretch>
        </p:blipFill>
        <p:spPr bwMode="auto">
          <a:xfrm>
            <a:off x="158496" y="2215759"/>
            <a:ext cx="4669536" cy="3971681"/>
          </a:xfrm>
          <a:prstGeom prst="rect">
            <a:avLst/>
          </a:prstGeom>
          <a:noFill/>
          <a:ln w="9525">
            <a:noFill/>
            <a:miter lim="800000"/>
            <a:headEnd/>
            <a:tailEnd/>
          </a:ln>
        </p:spPr>
      </p:pic>
    </p:spTree>
    <p:extLst>
      <p:ext uri="{BB962C8B-B14F-4D97-AF65-F5344CB8AC3E}">
        <p14:creationId xmlns:p14="http://schemas.microsoft.com/office/powerpoint/2010/main" xmlns="" val="146800759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endParaRPr lang="da-DK"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da-DK">
              <a:solidFill>
                <a:prstClr val="black"/>
              </a:solidFill>
            </a:endParaRPr>
          </a:p>
        </p:txBody>
      </p:sp>
      <p:sp>
        <p:nvSpPr>
          <p:cNvPr id="5" name="Footer Placeholder 4"/>
          <p:cNvSpPr>
            <a:spLocks noGrp="1"/>
          </p:cNvSpPr>
          <p:nvPr>
            <p:ph type="ftr" sz="quarter" idx="11"/>
          </p:nvPr>
        </p:nvSpPr>
        <p:spPr/>
        <p:txBody>
          <a:bodyPr/>
          <a:lstStyle/>
          <a:p>
            <a:r>
              <a:rPr lang="da-DK">
                <a:solidFill>
                  <a:prstClr val="black"/>
                </a:solidFill>
              </a:rPr>
              <a:t>Virksomhedsdagen 2012</a:t>
            </a:r>
          </a:p>
        </p:txBody>
      </p:sp>
      <p:sp>
        <p:nvSpPr>
          <p:cNvPr id="6" name="Slide Number Placeholder 5"/>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Tree>
    <p:extLst>
      <p:ext uri="{BB962C8B-B14F-4D97-AF65-F5344CB8AC3E}">
        <p14:creationId xmlns:p14="http://schemas.microsoft.com/office/powerpoint/2010/main" xmlns="" val="17264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457200" y="1600204"/>
            <a:ext cx="4038600" cy="4525963"/>
          </a:xfrm>
        </p:spPr>
        <p:txBody>
          <a:bodyPr/>
          <a:lstStyle>
            <a:lvl1pPr marL="0" marR="0" indent="0" algn="l" defTabSz="914400" rtl="0" eaLnBrk="1" fontAlgn="auto" latinLnBrk="0" hangingPunct="1">
              <a:lnSpc>
                <a:spcPct val="97000"/>
              </a:lnSpc>
              <a:spcBef>
                <a:spcPct val="20000"/>
              </a:spcBef>
              <a:spcAft>
                <a:spcPts val="0"/>
              </a:spcAft>
              <a:buClrTx/>
              <a:buSzTx/>
              <a:buFont typeface="Arial" pitchFamily="34" charset="0"/>
              <a:buNone/>
              <a:tabLst/>
              <a:defRPr sz="2800"/>
            </a:lvl1pPr>
            <a:lvl2pPr marL="180000" marR="0" indent="-176400" algn="l" defTabSz="914400" rtl="0" eaLnBrk="1" fontAlgn="auto" latinLnBrk="0" hangingPunct="1">
              <a:lnSpc>
                <a:spcPct val="99000"/>
              </a:lnSpc>
              <a:spcBef>
                <a:spcPct val="20000"/>
              </a:spcBef>
              <a:spcAft>
                <a:spcPts val="0"/>
              </a:spcAft>
              <a:buClrTx/>
              <a:buSzTx/>
              <a:buFont typeface="Arial" pitchFamily="34" charset="0"/>
              <a:buChar char="•"/>
              <a:tabLst/>
              <a:defRPr sz="2400"/>
            </a:lvl2pPr>
            <a:lvl3pPr marL="352800" marR="0" indent="-172800" algn="l" defTabSz="914400" rtl="0" eaLnBrk="1" fontAlgn="auto" latinLnBrk="0" hangingPunct="1">
              <a:lnSpc>
                <a:spcPct val="100000"/>
              </a:lnSpc>
              <a:spcBef>
                <a:spcPts val="384"/>
              </a:spcBef>
              <a:spcAft>
                <a:spcPts val="0"/>
              </a:spcAft>
              <a:buClrTx/>
              <a:buSzTx/>
              <a:buFont typeface="Arial Unicode MS" pitchFamily="34" charset="-128"/>
              <a:buChar char="ￚ"/>
              <a:tabLst/>
              <a:defRPr sz="2000"/>
            </a:lvl3pPr>
            <a:lvl4pPr marL="543600" marR="0" indent="-18720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4pPr>
            <a:lvl5pPr marL="709200" marR="0" indent="-16200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5pPr>
            <a:lvl6pPr marL="892175" marR="0" indent="-1714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6pPr>
            <a:lvl7pPr marL="1076325" marR="0" indent="-1841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7pPr>
            <a:lvl8pPr marL="1258888" marR="0" indent="-182563"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8pPr>
            <a:lvl9pPr marL="1430338" marR="0" indent="-1714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9pPr>
          </a:lstStyle>
          <a:p>
            <a:pPr marL="0" marR="0" lvl="0"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0" marR="0" lvl="1"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0" marR="0" lvl="2"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0" marR="0" lvl="3"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0" marR="0" lvl="4"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lang="da-DK" dirty="0"/>
          </a:p>
        </p:txBody>
      </p:sp>
      <p:sp>
        <p:nvSpPr>
          <p:cNvPr id="4" name="Content Placeholder 3"/>
          <p:cNvSpPr>
            <a:spLocks noGrp="1"/>
          </p:cNvSpPr>
          <p:nvPr>
            <p:ph sz="half" idx="2"/>
          </p:nvPr>
        </p:nvSpPr>
        <p:spPr>
          <a:xfrm>
            <a:off x="4648200" y="1600204"/>
            <a:ext cx="4038600" cy="4525963"/>
          </a:xfrm>
        </p:spPr>
        <p:txBody>
          <a:bodyPr/>
          <a:lstStyle>
            <a:lvl1pPr marL="0" marR="0" indent="0" algn="l" defTabSz="914400" rtl="0" eaLnBrk="1" fontAlgn="auto" latinLnBrk="0" hangingPunct="1">
              <a:lnSpc>
                <a:spcPct val="97000"/>
              </a:lnSpc>
              <a:spcBef>
                <a:spcPct val="20000"/>
              </a:spcBef>
              <a:spcAft>
                <a:spcPts val="0"/>
              </a:spcAft>
              <a:buClrTx/>
              <a:buSzTx/>
              <a:buFont typeface="Arial" pitchFamily="34" charset="0"/>
              <a:buNone/>
              <a:tabLst/>
              <a:defRPr sz="2800"/>
            </a:lvl1pPr>
            <a:lvl2pPr marL="180000" marR="0" indent="-176400" algn="l" defTabSz="914400" rtl="0" eaLnBrk="1" fontAlgn="auto" latinLnBrk="0" hangingPunct="1">
              <a:lnSpc>
                <a:spcPct val="99000"/>
              </a:lnSpc>
              <a:spcBef>
                <a:spcPct val="20000"/>
              </a:spcBef>
              <a:spcAft>
                <a:spcPts val="0"/>
              </a:spcAft>
              <a:buClrTx/>
              <a:buSzTx/>
              <a:buFont typeface="Arial" pitchFamily="34" charset="0"/>
              <a:buChar char="•"/>
              <a:tabLst/>
              <a:defRPr sz="2400"/>
            </a:lvl2pPr>
            <a:lvl3pPr marL="352800" marR="0" indent="-172800" algn="l" defTabSz="914400" rtl="0" eaLnBrk="1" fontAlgn="auto" latinLnBrk="0" hangingPunct="1">
              <a:lnSpc>
                <a:spcPct val="100000"/>
              </a:lnSpc>
              <a:spcBef>
                <a:spcPts val="384"/>
              </a:spcBef>
              <a:spcAft>
                <a:spcPts val="0"/>
              </a:spcAft>
              <a:buClrTx/>
              <a:buSzTx/>
              <a:buFont typeface="Arial Unicode MS" pitchFamily="34" charset="-128"/>
              <a:buChar char="ￚ"/>
              <a:tabLst/>
              <a:defRPr sz="2000"/>
            </a:lvl3pPr>
            <a:lvl4pPr marL="543600" marR="0" indent="-18720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4pPr>
            <a:lvl5pPr marL="709200" marR="0" indent="-16200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5pPr>
            <a:lvl6pPr marL="892175" marR="0" indent="-1714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6pPr>
            <a:lvl7pPr marL="1076325" marR="0" indent="-1841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7pPr>
            <a:lvl8pPr marL="1258888" marR="0" indent="-182563"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8pPr>
            <a:lvl9pPr marL="1430338" marR="0" indent="-1714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800"/>
            </a:lvl9pPr>
          </a:lstStyle>
          <a:p>
            <a:pPr marL="0" marR="0" lvl="0"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0" marR="0" lvl="1"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0" marR="0" lvl="2"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0" marR="0" lvl="3"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0" marR="0" lvl="4"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da-DK"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endParaRPr lang="da-DK">
              <a:solidFill>
                <a:prstClr val="black"/>
              </a:solidFill>
            </a:endParaRPr>
          </a:p>
        </p:txBody>
      </p:sp>
      <p:sp>
        <p:nvSpPr>
          <p:cNvPr id="6" name="Footer Placeholder 5"/>
          <p:cNvSpPr>
            <a:spLocks noGrp="1"/>
          </p:cNvSpPr>
          <p:nvPr>
            <p:ph type="ftr" sz="quarter" idx="11"/>
          </p:nvPr>
        </p:nvSpPr>
        <p:spPr/>
        <p:txBody>
          <a:bodyPr/>
          <a:lstStyle/>
          <a:p>
            <a:r>
              <a:rPr lang="da-DK">
                <a:solidFill>
                  <a:prstClr val="black"/>
                </a:solidFill>
              </a:rPr>
              <a:t>Virksomhedsdagen 2012</a:t>
            </a:r>
          </a:p>
        </p:txBody>
      </p:sp>
      <p:sp>
        <p:nvSpPr>
          <p:cNvPr id="7" name="Slide Number Placeholder 6"/>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Tree>
    <p:extLst>
      <p:ext uri="{BB962C8B-B14F-4D97-AF65-F5344CB8AC3E}">
        <p14:creationId xmlns:p14="http://schemas.microsoft.com/office/powerpoint/2010/main" xmlns="" val="52684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0" marR="0" indent="0" algn="l" defTabSz="914400" rtl="0" eaLnBrk="1" fontAlgn="auto" latinLnBrk="0" hangingPunct="1">
              <a:lnSpc>
                <a:spcPct val="97000"/>
              </a:lnSpc>
              <a:spcBef>
                <a:spcPct val="20000"/>
              </a:spcBef>
              <a:spcAft>
                <a:spcPts val="0"/>
              </a:spcAft>
              <a:buClrTx/>
              <a:buSzTx/>
              <a:buFont typeface="Arial" pitchFamily="34" charset="0"/>
              <a:buNone/>
              <a:tabLst/>
              <a:defRPr sz="2400"/>
            </a:lvl1pPr>
            <a:lvl2pPr marL="180000" marR="0" indent="-176400" algn="l" defTabSz="914400" rtl="0" eaLnBrk="1" fontAlgn="auto" latinLnBrk="0" hangingPunct="1">
              <a:lnSpc>
                <a:spcPct val="99000"/>
              </a:lnSpc>
              <a:spcBef>
                <a:spcPct val="20000"/>
              </a:spcBef>
              <a:spcAft>
                <a:spcPts val="0"/>
              </a:spcAft>
              <a:buClrTx/>
              <a:buSzTx/>
              <a:buFont typeface="Arial" pitchFamily="34" charset="0"/>
              <a:buChar char="•"/>
              <a:tabLst/>
              <a:defRPr sz="2000"/>
            </a:lvl2pPr>
            <a:lvl3pPr marL="352800" marR="0" indent="-172800" algn="l" defTabSz="914400" rtl="0" eaLnBrk="1" fontAlgn="auto" latinLnBrk="0" hangingPunct="1">
              <a:lnSpc>
                <a:spcPct val="100000"/>
              </a:lnSpc>
              <a:spcBef>
                <a:spcPts val="384"/>
              </a:spcBef>
              <a:spcAft>
                <a:spcPts val="0"/>
              </a:spcAft>
              <a:buClrTx/>
              <a:buSzTx/>
              <a:buFont typeface="Arial Unicode MS" pitchFamily="34" charset="-128"/>
              <a:buChar char="ￚ"/>
              <a:tabLst/>
              <a:defRPr sz="1800"/>
            </a:lvl3pPr>
            <a:lvl4pPr marL="543600" marR="0" indent="-18720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4pPr>
            <a:lvl5pPr marL="709200" marR="0" indent="-16200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5pPr>
            <a:lvl6pPr marL="892175" marR="0" indent="-1714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6pPr>
            <a:lvl7pPr marL="1076325" marR="0" indent="-1841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7pPr>
            <a:lvl8pPr marL="1258888" marR="0" indent="-182563"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8pPr>
            <a:lvl9pPr marL="1430338" marR="0" indent="-1714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9pPr>
          </a:lstStyle>
          <a:p>
            <a:pPr marL="0" marR="0" lvl="0"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0" marR="0" lvl="1"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0" marR="0" lvl="2"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0" marR="0" lvl="3"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0" marR="0" lvl="4"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da-DK"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marL="0" marR="0" indent="0" algn="l" defTabSz="914400" rtl="0" eaLnBrk="1" fontAlgn="auto" latinLnBrk="0" hangingPunct="1">
              <a:lnSpc>
                <a:spcPct val="97000"/>
              </a:lnSpc>
              <a:spcBef>
                <a:spcPct val="20000"/>
              </a:spcBef>
              <a:spcAft>
                <a:spcPts val="0"/>
              </a:spcAft>
              <a:buClrTx/>
              <a:buSzTx/>
              <a:buFont typeface="Arial" pitchFamily="34" charset="0"/>
              <a:buNone/>
              <a:tabLst/>
              <a:defRPr sz="2400"/>
            </a:lvl1pPr>
            <a:lvl2pPr marL="180000" marR="0" indent="-176400" algn="l" defTabSz="914400" rtl="0" eaLnBrk="1" fontAlgn="auto" latinLnBrk="0" hangingPunct="1">
              <a:lnSpc>
                <a:spcPct val="99000"/>
              </a:lnSpc>
              <a:spcBef>
                <a:spcPct val="20000"/>
              </a:spcBef>
              <a:spcAft>
                <a:spcPts val="0"/>
              </a:spcAft>
              <a:buClrTx/>
              <a:buSzTx/>
              <a:buFont typeface="Arial" pitchFamily="34" charset="0"/>
              <a:buChar char="•"/>
              <a:tabLst/>
              <a:defRPr sz="2000"/>
            </a:lvl2pPr>
            <a:lvl3pPr marL="352800" marR="0" indent="-172800" algn="l" defTabSz="914400" rtl="0" eaLnBrk="1" fontAlgn="auto" latinLnBrk="0" hangingPunct="1">
              <a:lnSpc>
                <a:spcPct val="100000"/>
              </a:lnSpc>
              <a:spcBef>
                <a:spcPts val="384"/>
              </a:spcBef>
              <a:spcAft>
                <a:spcPts val="0"/>
              </a:spcAft>
              <a:buClrTx/>
              <a:buSzTx/>
              <a:buFont typeface="Arial Unicode MS" pitchFamily="34" charset="-128"/>
              <a:buChar char="ￚ"/>
              <a:tabLst/>
              <a:defRPr sz="1800"/>
            </a:lvl3pPr>
            <a:lvl4pPr marL="543600" marR="0" indent="-18720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4pPr>
            <a:lvl5pPr marL="709200" marR="0" indent="-16200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5pPr>
            <a:lvl6pPr marL="892175" marR="0" indent="-1714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6pPr>
            <a:lvl7pPr marL="1076325" marR="0" indent="-1841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7pPr>
            <a:lvl8pPr marL="1258888" marR="0" indent="-182563"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8pPr>
            <a:lvl9pPr marL="1430338" marR="0" indent="-171450" algn="l" defTabSz="914400" rtl="0" eaLnBrk="1" fontAlgn="auto" latinLnBrk="0" hangingPunct="1">
              <a:lnSpc>
                <a:spcPct val="100000"/>
              </a:lnSpc>
              <a:spcBef>
                <a:spcPct val="20000"/>
              </a:spcBef>
              <a:spcAft>
                <a:spcPts val="0"/>
              </a:spcAft>
              <a:buClrTx/>
              <a:buSzTx/>
              <a:buFont typeface="Arial Unicode MS" pitchFamily="34" charset="-128"/>
              <a:buChar char="ￚ"/>
              <a:tabLst/>
              <a:defRPr sz="1600"/>
            </a:lvl9pPr>
          </a:lstStyle>
          <a:p>
            <a:pPr marL="0" marR="0" lvl="0"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0" marR="0" lvl="1"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0" marR="0" lvl="2"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0" marR="0" lvl="3"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0" marR="0" lvl="4" indent="0" algn="l" defTabSz="914400" rtl="0" eaLnBrk="1" fontAlgn="auto" latinLnBrk="0" hangingPunct="1">
              <a:lnSpc>
                <a:spcPct val="97000"/>
              </a:lnSpc>
              <a:spcBef>
                <a:spcPct val="20000"/>
              </a:spcBef>
              <a:spcAft>
                <a:spcPts val="0"/>
              </a:spcAft>
              <a:buClrTx/>
              <a:buSzTx/>
              <a:buFont typeface="Arial" pitchFamily="34" charset="0"/>
              <a:buNone/>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endParaRPr kumimoji="0" lang="da-DK"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Date Placeholder 6"/>
          <p:cNvSpPr>
            <a:spLocks noGrp="1"/>
          </p:cNvSpPr>
          <p:nvPr>
            <p:ph type="dt" sz="half" idx="10"/>
          </p:nvPr>
        </p:nvSpPr>
        <p:spPr/>
        <p:txBody>
          <a:bodyPr/>
          <a:lstStyle/>
          <a:p>
            <a:endParaRPr lang="da-DK">
              <a:solidFill>
                <a:prstClr val="black"/>
              </a:solidFill>
            </a:endParaRPr>
          </a:p>
        </p:txBody>
      </p:sp>
      <p:sp>
        <p:nvSpPr>
          <p:cNvPr id="8" name="Footer Placeholder 7"/>
          <p:cNvSpPr>
            <a:spLocks noGrp="1"/>
          </p:cNvSpPr>
          <p:nvPr>
            <p:ph type="ftr" sz="quarter" idx="11"/>
          </p:nvPr>
        </p:nvSpPr>
        <p:spPr/>
        <p:txBody>
          <a:bodyPr/>
          <a:lstStyle/>
          <a:p>
            <a:r>
              <a:rPr lang="da-DK">
                <a:solidFill>
                  <a:prstClr val="black"/>
                </a:solidFill>
              </a:rPr>
              <a:t>Virksomhedsdagen 2012</a:t>
            </a:r>
          </a:p>
        </p:txBody>
      </p:sp>
      <p:sp>
        <p:nvSpPr>
          <p:cNvPr id="9" name="Slide Number Placeholder 8"/>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Tree>
    <p:extLst>
      <p:ext uri="{BB962C8B-B14F-4D97-AF65-F5344CB8AC3E}">
        <p14:creationId xmlns:p14="http://schemas.microsoft.com/office/powerpoint/2010/main" xmlns="" val="182623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endParaRPr lang="da-DK">
              <a:solidFill>
                <a:prstClr val="black"/>
              </a:solidFill>
            </a:endParaRPr>
          </a:p>
        </p:txBody>
      </p:sp>
      <p:sp>
        <p:nvSpPr>
          <p:cNvPr id="4" name="Footer Placeholder 3"/>
          <p:cNvSpPr>
            <a:spLocks noGrp="1"/>
          </p:cNvSpPr>
          <p:nvPr>
            <p:ph type="ftr" sz="quarter" idx="11"/>
          </p:nvPr>
        </p:nvSpPr>
        <p:spPr/>
        <p:txBody>
          <a:bodyPr/>
          <a:lstStyle/>
          <a:p>
            <a:r>
              <a:rPr lang="da-DK">
                <a:solidFill>
                  <a:prstClr val="black"/>
                </a:solidFill>
              </a:rPr>
              <a:t>Virksomhedsdagen 2012</a:t>
            </a:r>
          </a:p>
        </p:txBody>
      </p:sp>
      <p:sp>
        <p:nvSpPr>
          <p:cNvPr id="5" name="Slide Number Placeholder 4"/>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Tree>
    <p:extLst>
      <p:ext uri="{BB962C8B-B14F-4D97-AF65-F5344CB8AC3E}">
        <p14:creationId xmlns:p14="http://schemas.microsoft.com/office/powerpoint/2010/main" xmlns="" val="190100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da-DK">
              <a:solidFill>
                <a:prstClr val="black"/>
              </a:solidFill>
            </a:endParaRPr>
          </a:p>
        </p:txBody>
      </p:sp>
      <p:sp>
        <p:nvSpPr>
          <p:cNvPr id="3" name="Footer Placeholder 2"/>
          <p:cNvSpPr>
            <a:spLocks noGrp="1"/>
          </p:cNvSpPr>
          <p:nvPr>
            <p:ph type="ftr" sz="quarter" idx="11"/>
          </p:nvPr>
        </p:nvSpPr>
        <p:spPr/>
        <p:txBody>
          <a:bodyPr/>
          <a:lstStyle/>
          <a:p>
            <a:r>
              <a:rPr lang="da-DK">
                <a:solidFill>
                  <a:prstClr val="black"/>
                </a:solidFill>
              </a:rPr>
              <a:t>Virksomhedsdagen 2012</a:t>
            </a:r>
          </a:p>
        </p:txBody>
      </p:sp>
      <p:sp>
        <p:nvSpPr>
          <p:cNvPr id="4" name="Slide Number Placeholder 3"/>
          <p:cNvSpPr>
            <a:spLocks noGrp="1"/>
          </p:cNvSpPr>
          <p:nvPr>
            <p:ph type="sldNum" sz="quarter" idx="12"/>
          </p:nvPr>
        </p:nvSpPr>
        <p:spPr/>
        <p:txBody>
          <a:bodyPr/>
          <a:lstStyle/>
          <a:p>
            <a:fld id="{82B41C41-547D-4F85-9A8D-EE57C28F5B01}" type="slidenum">
              <a:rPr lang="da-DK" smtClean="0">
                <a:solidFill>
                  <a:prstClr val="black"/>
                </a:solidFill>
              </a:rPr>
              <a:pPr/>
              <a:t>‹#›</a:t>
            </a:fld>
            <a:endParaRPr lang="da-DK">
              <a:solidFill>
                <a:prstClr val="black"/>
              </a:solidFill>
            </a:endParaRPr>
          </a:p>
        </p:txBody>
      </p:sp>
    </p:spTree>
    <p:extLst>
      <p:ext uri="{BB962C8B-B14F-4D97-AF65-F5344CB8AC3E}">
        <p14:creationId xmlns:p14="http://schemas.microsoft.com/office/powerpoint/2010/main" xmlns="" val="6025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w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6.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6.jpe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00" y="244800"/>
            <a:ext cx="8712000" cy="352800"/>
          </a:xfrm>
          <a:prstGeom prst="rect">
            <a:avLst/>
          </a:prstGeom>
        </p:spPr>
        <p:txBody>
          <a:bodyPr vert="horz" lIns="0" tIns="0" rIns="0" bIns="0" rtlCol="0" anchor="t" anchorCtr="0">
            <a:noAutofit/>
          </a:bodyPr>
          <a:lstStyle/>
          <a:p>
            <a:r>
              <a:rPr lang="en-US"/>
              <a:t>Click to edit Master title style</a:t>
            </a:r>
            <a:endParaRPr lang="da-DK" dirty="0"/>
          </a:p>
        </p:txBody>
      </p:sp>
      <p:sp>
        <p:nvSpPr>
          <p:cNvPr id="3" name="Text Placeholder 2"/>
          <p:cNvSpPr>
            <a:spLocks noGrp="1"/>
          </p:cNvSpPr>
          <p:nvPr>
            <p:ph type="body" idx="1"/>
          </p:nvPr>
        </p:nvSpPr>
        <p:spPr>
          <a:xfrm>
            <a:off x="216000" y="640800"/>
            <a:ext cx="8712000" cy="5594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Date Placeholder 3"/>
          <p:cNvSpPr>
            <a:spLocks noGrp="1"/>
          </p:cNvSpPr>
          <p:nvPr>
            <p:ph type="dt" sz="half" idx="2"/>
          </p:nvPr>
        </p:nvSpPr>
        <p:spPr>
          <a:xfrm>
            <a:off x="216000" y="6620400"/>
            <a:ext cx="2160000" cy="144000"/>
          </a:xfrm>
          <a:prstGeom prst="rect">
            <a:avLst/>
          </a:prstGeom>
        </p:spPr>
        <p:txBody>
          <a:bodyPr vert="horz" lIns="0" tIns="0" rIns="0" bIns="0" rtlCol="0" anchor="t" anchorCtr="0"/>
          <a:lstStyle>
            <a:lvl1pPr algn="l">
              <a:lnSpc>
                <a:spcPts val="1200"/>
              </a:lnSpc>
              <a:defRPr sz="900">
                <a:solidFill>
                  <a:schemeClr val="tx1"/>
                </a:solidFill>
              </a:defRPr>
            </a:lvl1pPr>
          </a:lstStyle>
          <a:p>
            <a:endParaRPr lang="da-DK">
              <a:solidFill>
                <a:prstClr val="black"/>
              </a:solidFill>
            </a:endParaRPr>
          </a:p>
        </p:txBody>
      </p:sp>
      <p:sp>
        <p:nvSpPr>
          <p:cNvPr id="5" name="Footer Placeholder 4"/>
          <p:cNvSpPr>
            <a:spLocks noGrp="1"/>
          </p:cNvSpPr>
          <p:nvPr>
            <p:ph type="ftr" sz="quarter" idx="3"/>
          </p:nvPr>
        </p:nvSpPr>
        <p:spPr>
          <a:xfrm>
            <a:off x="396000" y="6483600"/>
            <a:ext cx="6656400" cy="144000"/>
          </a:xfrm>
          <a:prstGeom prst="rect">
            <a:avLst/>
          </a:prstGeom>
        </p:spPr>
        <p:txBody>
          <a:bodyPr vert="horz" lIns="0" tIns="0" rIns="0" bIns="0" rtlCol="0" anchor="b" anchorCtr="0"/>
          <a:lstStyle>
            <a:lvl1pPr algn="l">
              <a:lnSpc>
                <a:spcPts val="1200"/>
              </a:lnSpc>
              <a:defRPr sz="900">
                <a:solidFill>
                  <a:schemeClr val="tx1"/>
                </a:solidFill>
              </a:defRPr>
            </a:lvl1pPr>
          </a:lstStyle>
          <a:p>
            <a:r>
              <a:rPr lang="da-DK">
                <a:solidFill>
                  <a:prstClr val="black"/>
                </a:solidFill>
              </a:rPr>
              <a:t>Virksomhedsdagen 2012</a:t>
            </a:r>
          </a:p>
        </p:txBody>
      </p:sp>
      <p:sp>
        <p:nvSpPr>
          <p:cNvPr id="6" name="Slide Number Placeholder 5"/>
          <p:cNvSpPr>
            <a:spLocks noGrp="1"/>
          </p:cNvSpPr>
          <p:nvPr>
            <p:ph type="sldNum" sz="quarter" idx="4"/>
          </p:nvPr>
        </p:nvSpPr>
        <p:spPr>
          <a:xfrm>
            <a:off x="216000" y="6483600"/>
            <a:ext cx="288000" cy="144000"/>
          </a:xfrm>
          <a:prstGeom prst="rect">
            <a:avLst/>
          </a:prstGeom>
        </p:spPr>
        <p:txBody>
          <a:bodyPr vert="horz" lIns="0" tIns="0" rIns="0" bIns="0" rtlCol="0" anchor="b" anchorCtr="0"/>
          <a:lstStyle>
            <a:lvl1pPr algn="l">
              <a:lnSpc>
                <a:spcPts val="1200"/>
              </a:lnSpc>
              <a:defRPr sz="900">
                <a:solidFill>
                  <a:schemeClr val="tx1"/>
                </a:solidFill>
              </a:defRPr>
            </a:lvl1pPr>
          </a:lstStyle>
          <a:p>
            <a:fld id="{82B41C41-547D-4F85-9A8D-EE57C28F5B01}" type="slidenum">
              <a:rPr lang="da-DK" smtClean="0">
                <a:solidFill>
                  <a:prstClr val="black"/>
                </a:solidFill>
              </a:rPr>
              <a:pPr/>
              <a:t>‹#›</a:t>
            </a:fld>
            <a:endParaRPr lang="da-DK" dirty="0">
              <a:solidFill>
                <a:prstClr val="black"/>
              </a:solidFill>
            </a:endParaRPr>
          </a:p>
        </p:txBody>
      </p:sp>
      <p:pic>
        <p:nvPicPr>
          <p:cNvPr id="7" name="Picture 21" descr="Vestas_Tagline_small_black"/>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7177091" y="6418269"/>
            <a:ext cx="1874837" cy="306387"/>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1" descr="Vestas_Tagline_small_black"/>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7177091" y="6418269"/>
            <a:ext cx="1874837" cy="3063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023741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ftr="0" dt="0"/>
  <p:txStyles>
    <p:titleStyle>
      <a:lvl1pPr algn="l" defTabSz="914400" rtl="0" eaLnBrk="1" latinLnBrk="0" hangingPunct="1">
        <a:lnSpc>
          <a:spcPct val="96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7000"/>
        </a:lnSpc>
        <a:spcBef>
          <a:spcPct val="20000"/>
        </a:spcBef>
        <a:buFont typeface="Arial" pitchFamily="34" charset="0"/>
        <a:buNone/>
        <a:defRPr sz="1800" kern="1200">
          <a:solidFill>
            <a:schemeClr val="tx1"/>
          </a:solidFill>
          <a:latin typeface="+mn-lt"/>
          <a:ea typeface="+mn-ea"/>
          <a:cs typeface="+mn-cs"/>
        </a:defRPr>
      </a:lvl1pPr>
      <a:lvl2pPr marL="180000" indent="-176400" algn="l" defTabSz="914400" rtl="0" eaLnBrk="1" latinLnBrk="0" hangingPunct="1">
        <a:lnSpc>
          <a:spcPct val="99000"/>
        </a:lnSpc>
        <a:spcBef>
          <a:spcPct val="20000"/>
        </a:spcBef>
        <a:buFont typeface="Arial" pitchFamily="34" charset="0"/>
        <a:buChar char="•"/>
        <a:defRPr sz="1600" kern="1200">
          <a:solidFill>
            <a:schemeClr val="tx1"/>
          </a:solidFill>
          <a:latin typeface="+mn-lt"/>
          <a:ea typeface="+mn-ea"/>
          <a:cs typeface="+mn-cs"/>
        </a:defRPr>
      </a:lvl2pPr>
      <a:lvl3pPr marL="352800" indent="-172800" algn="l" defTabSz="914400" rtl="0" eaLnBrk="1" latinLnBrk="0" hangingPunct="1">
        <a:spcBef>
          <a:spcPts val="384"/>
        </a:spcBef>
        <a:buFont typeface="Arial Unicode MS" pitchFamily="34" charset="-128"/>
        <a:buChar char="ￚ"/>
        <a:defRPr sz="1600" kern="1200">
          <a:solidFill>
            <a:schemeClr val="tx1"/>
          </a:solidFill>
          <a:latin typeface="+mn-lt"/>
          <a:ea typeface="+mn-ea"/>
          <a:cs typeface="+mn-cs"/>
        </a:defRPr>
      </a:lvl3pPr>
      <a:lvl4pPr marL="543600" indent="-187200" algn="l" defTabSz="914400" rtl="0" eaLnBrk="1" latinLnBrk="0" hangingPunct="1">
        <a:spcBef>
          <a:spcPct val="20000"/>
        </a:spcBef>
        <a:buFont typeface="Arial Unicode MS" pitchFamily="34" charset="-128"/>
        <a:buChar char="ￚ"/>
        <a:defRPr sz="1400" kern="1200">
          <a:solidFill>
            <a:schemeClr val="tx1"/>
          </a:solidFill>
          <a:latin typeface="+mn-lt"/>
          <a:ea typeface="+mn-ea"/>
          <a:cs typeface="+mn-cs"/>
        </a:defRPr>
      </a:lvl4pPr>
      <a:lvl5pPr marL="709200" indent="-162000" algn="l" defTabSz="914400" rtl="0" eaLnBrk="1" latinLnBrk="0" hangingPunct="1">
        <a:spcBef>
          <a:spcPct val="20000"/>
        </a:spcBef>
        <a:buFont typeface="Arial Unicode MS" pitchFamily="34" charset="-128"/>
        <a:buChar char="ￚ"/>
        <a:defRPr sz="1400" kern="1200" baseline="0">
          <a:solidFill>
            <a:schemeClr val="tx1"/>
          </a:solidFill>
          <a:latin typeface="+mn-lt"/>
          <a:ea typeface="+mn-ea"/>
          <a:cs typeface="+mn-cs"/>
        </a:defRPr>
      </a:lvl5pPr>
      <a:lvl6pPr marL="892175" indent="-171450" algn="l" defTabSz="914400" rtl="0" eaLnBrk="1" latinLnBrk="0" hangingPunct="1">
        <a:spcBef>
          <a:spcPct val="20000"/>
        </a:spcBef>
        <a:buFont typeface="Arial Unicode MS" pitchFamily="34" charset="-128"/>
        <a:buChar char="ￚ"/>
        <a:defRPr sz="1400" kern="1200">
          <a:solidFill>
            <a:schemeClr val="tx1"/>
          </a:solidFill>
          <a:latin typeface="+mn-lt"/>
          <a:ea typeface="+mn-ea"/>
          <a:cs typeface="+mn-cs"/>
        </a:defRPr>
      </a:lvl6pPr>
      <a:lvl7pPr marL="1076325" indent="-184150" algn="l" defTabSz="914400" rtl="0" eaLnBrk="1" latinLnBrk="0" hangingPunct="1">
        <a:spcBef>
          <a:spcPct val="20000"/>
        </a:spcBef>
        <a:buFont typeface="Arial Unicode MS" pitchFamily="34" charset="-128"/>
        <a:buChar char="ￚ"/>
        <a:defRPr sz="1400" kern="1200">
          <a:solidFill>
            <a:schemeClr val="tx1"/>
          </a:solidFill>
          <a:latin typeface="+mn-lt"/>
          <a:ea typeface="+mn-ea"/>
          <a:cs typeface="+mn-cs"/>
        </a:defRPr>
      </a:lvl7pPr>
      <a:lvl8pPr marL="1258888" indent="-182563" algn="l" defTabSz="914400" rtl="0" eaLnBrk="1" latinLnBrk="0" hangingPunct="1">
        <a:spcBef>
          <a:spcPct val="20000"/>
        </a:spcBef>
        <a:buFont typeface="Arial Unicode MS" pitchFamily="34" charset="-128"/>
        <a:buChar char="ￚ"/>
        <a:defRPr sz="1400" kern="1200">
          <a:solidFill>
            <a:schemeClr val="tx1"/>
          </a:solidFill>
          <a:latin typeface="+mn-lt"/>
          <a:ea typeface="+mn-ea"/>
          <a:cs typeface="+mn-cs"/>
        </a:defRPr>
      </a:lvl8pPr>
      <a:lvl9pPr marL="1430338" indent="-171450" algn="l" defTabSz="914400" rtl="0" eaLnBrk="1" latinLnBrk="0" hangingPunct="1">
        <a:spcBef>
          <a:spcPct val="20000"/>
        </a:spcBef>
        <a:buFont typeface="Arial Unicode MS" pitchFamily="34" charset="-128"/>
        <a:buChar char="ￚ"/>
        <a:defRPr sz="14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5900" y="246063"/>
            <a:ext cx="8712200" cy="35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15900" y="641350"/>
            <a:ext cx="8712200" cy="5595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5900" y="6619875"/>
            <a:ext cx="2159000" cy="144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ts val="1200"/>
              </a:lnSpc>
              <a:defRPr sz="900">
                <a:solidFill>
                  <a:srgbClr val="FFFFFF"/>
                </a:solidFill>
              </a:defRPr>
            </a:lvl1pPr>
          </a:lstStyle>
          <a:p>
            <a:pPr fontAlgn="base">
              <a:spcBef>
                <a:spcPct val="0"/>
              </a:spcBef>
              <a:spcAft>
                <a:spcPct val="0"/>
              </a:spcAft>
            </a:pPr>
            <a:endParaRPr lang="en-US"/>
          </a:p>
        </p:txBody>
      </p:sp>
      <p:sp>
        <p:nvSpPr>
          <p:cNvPr id="1029" name="Rectangle 5"/>
          <p:cNvSpPr>
            <a:spLocks noGrp="1" noChangeArrowheads="1"/>
          </p:cNvSpPr>
          <p:nvPr>
            <p:ph type="ftr" sz="quarter" idx="3"/>
          </p:nvPr>
        </p:nvSpPr>
        <p:spPr bwMode="auto">
          <a:xfrm>
            <a:off x="395288" y="6484938"/>
            <a:ext cx="6657975" cy="144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ts val="1200"/>
              </a:lnSpc>
              <a:defRPr sz="900"/>
            </a:lvl1pPr>
          </a:lstStyle>
          <a:p>
            <a:pPr fontAlgn="base">
              <a:spcBef>
                <a:spcPct val="0"/>
              </a:spcBef>
              <a:spcAft>
                <a:spcPct val="0"/>
              </a:spcAft>
            </a:pPr>
            <a:r>
              <a:rPr lang="en-US">
                <a:solidFill>
                  <a:srgbClr val="000000"/>
                </a:solidFill>
              </a:rPr>
              <a:t>Name of presentation</a:t>
            </a:r>
          </a:p>
        </p:txBody>
      </p:sp>
      <p:sp>
        <p:nvSpPr>
          <p:cNvPr id="1030" name="Rectangle 6"/>
          <p:cNvSpPr>
            <a:spLocks noGrp="1" noChangeArrowheads="1"/>
          </p:cNvSpPr>
          <p:nvPr>
            <p:ph type="sldNum" sz="quarter" idx="4"/>
          </p:nvPr>
        </p:nvSpPr>
        <p:spPr bwMode="auto">
          <a:xfrm>
            <a:off x="215900" y="6484938"/>
            <a:ext cx="287338" cy="144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ts val="1200"/>
              </a:lnSpc>
              <a:defRPr sz="900"/>
            </a:lvl1pPr>
          </a:lstStyle>
          <a:p>
            <a:pPr fontAlgn="base">
              <a:spcBef>
                <a:spcPct val="0"/>
              </a:spcBef>
              <a:spcAft>
                <a:spcPct val="0"/>
              </a:spcAft>
            </a:pPr>
            <a:fld id="{EEBE1D90-1C30-4BBB-B2FD-EC46FA1093E8}" type="slidenum">
              <a:rPr lang="en-US">
                <a:solidFill>
                  <a:srgbClr val="000000"/>
                </a:solidFill>
              </a:rPr>
              <a:pPr fontAlgn="base">
                <a:spcBef>
                  <a:spcPct val="0"/>
                </a:spcBef>
                <a:spcAft>
                  <a:spcPct val="0"/>
                </a:spcAft>
              </a:pPr>
              <a:t>‹#›</a:t>
            </a:fld>
            <a:endParaRPr lang="en-US">
              <a:solidFill>
                <a:srgbClr val="000000"/>
              </a:solidFill>
            </a:endParaRPr>
          </a:p>
        </p:txBody>
      </p:sp>
      <p:pic>
        <p:nvPicPr>
          <p:cNvPr id="1045" name="Picture 21" descr="Vestas_Tagline_small_black"/>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7177088" y="6418263"/>
            <a:ext cx="1874837" cy="306387"/>
          </a:xfrm>
          <a:prstGeom prst="rect">
            <a:avLst/>
          </a:prstGeom>
          <a:noFill/>
          <a:extLst>
            <a:ext uri="{909E8E84-426E-40DD-AFC4-6F175D3DCCD1}">
              <a14:hiddenFill xmlns:a14="http://schemas.microsoft.com/office/drawing/2010/main" xmlns="">
                <a:solidFill>
                  <a:srgbClr val="FFFFFF"/>
                </a:solidFill>
              </a14:hiddenFill>
            </a:ext>
          </a:extLst>
        </p:spPr>
      </p:pic>
      <p:sp>
        <p:nvSpPr>
          <p:cNvPr id="1049" name="Text Box 25"/>
          <p:cNvSpPr txBox="1">
            <a:spLocks noChangeArrowheads="1"/>
          </p:cNvSpPr>
          <p:nvPr/>
        </p:nvSpPr>
        <p:spPr bwMode="auto">
          <a:xfrm>
            <a:off x="-2327275" y="6313488"/>
            <a:ext cx="2197100" cy="30480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lgn="r" fontAlgn="base">
              <a:spcBef>
                <a:spcPct val="50000"/>
              </a:spcBef>
              <a:spcAft>
                <a:spcPct val="0"/>
              </a:spcAft>
            </a:pPr>
            <a:r>
              <a:rPr lang="en-US" sz="1000">
                <a:solidFill>
                  <a:srgbClr val="FFFFFF"/>
                </a:solidFill>
              </a:rPr>
              <a:t>Add presentation information via View/Header and Footer</a:t>
            </a:r>
          </a:p>
        </p:txBody>
      </p:sp>
      <p:grpSp>
        <p:nvGrpSpPr>
          <p:cNvPr id="1050" name="Group 26"/>
          <p:cNvGrpSpPr>
            <a:grpSpLocks/>
          </p:cNvGrpSpPr>
          <p:nvPr/>
        </p:nvGrpSpPr>
        <p:grpSpPr bwMode="auto">
          <a:xfrm>
            <a:off x="-2327275" y="3068638"/>
            <a:ext cx="2197100" cy="728662"/>
            <a:chOff x="-1466" y="867"/>
            <a:chExt cx="1384" cy="459"/>
          </a:xfrm>
        </p:grpSpPr>
        <p:pic>
          <p:nvPicPr>
            <p:cNvPr id="1051" name="Picture 27"/>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386" y="1188"/>
              <a:ext cx="300" cy="138"/>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52" name="Text Box 28"/>
            <p:cNvSpPr txBox="1">
              <a:spLocks noChangeArrowheads="1"/>
            </p:cNvSpPr>
            <p:nvPr userDrawn="1"/>
          </p:nvSpPr>
          <p:spPr bwMode="auto">
            <a:xfrm>
              <a:off x="-1466" y="867"/>
              <a:ext cx="1384" cy="288"/>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lgn="r" fontAlgn="base">
                <a:spcBef>
                  <a:spcPct val="50000"/>
                </a:spcBef>
                <a:spcAft>
                  <a:spcPct val="0"/>
                </a:spcAft>
              </a:pPr>
              <a:r>
                <a:rPr lang="en-US" sz="1000">
                  <a:solidFill>
                    <a:srgbClr val="FFFFFF"/>
                  </a:solidFill>
                </a:rPr>
                <a:t>To add pre-formatted bullets please use the increase/decrease indent buttons found in the PowerPoint menu </a:t>
              </a:r>
            </a:p>
          </p:txBody>
        </p:sp>
      </p:grpSp>
    </p:spTree>
    <p:extLst>
      <p:ext uri="{BB962C8B-B14F-4D97-AF65-F5344CB8AC3E}">
        <p14:creationId xmlns:p14="http://schemas.microsoft.com/office/powerpoint/2010/main" xmlns="" val="2749040776"/>
      </p:ext>
    </p:extLst>
  </p:cSld>
  <p:clrMap bg1="dk2" tx1="lt1" bg2="dk1"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rtl="0" eaLnBrk="1" fontAlgn="base" hangingPunct="1">
        <a:lnSpc>
          <a:spcPct val="96000"/>
        </a:lnSpc>
        <a:spcBef>
          <a:spcPct val="0"/>
        </a:spcBef>
        <a:spcAft>
          <a:spcPct val="0"/>
        </a:spcAft>
        <a:defRPr sz="2400">
          <a:solidFill>
            <a:schemeClr val="bg1"/>
          </a:solidFill>
          <a:latin typeface="+mj-lt"/>
          <a:ea typeface="+mj-ea"/>
          <a:cs typeface="+mj-cs"/>
        </a:defRPr>
      </a:lvl1pPr>
      <a:lvl2pPr algn="l" rtl="0" eaLnBrk="1" fontAlgn="base" hangingPunct="1">
        <a:lnSpc>
          <a:spcPct val="96000"/>
        </a:lnSpc>
        <a:spcBef>
          <a:spcPct val="0"/>
        </a:spcBef>
        <a:spcAft>
          <a:spcPct val="0"/>
        </a:spcAft>
        <a:defRPr sz="2400">
          <a:solidFill>
            <a:schemeClr val="bg1"/>
          </a:solidFill>
          <a:latin typeface="Arial" charset="0"/>
        </a:defRPr>
      </a:lvl2pPr>
      <a:lvl3pPr algn="l" rtl="0" eaLnBrk="1" fontAlgn="base" hangingPunct="1">
        <a:lnSpc>
          <a:spcPct val="96000"/>
        </a:lnSpc>
        <a:spcBef>
          <a:spcPct val="0"/>
        </a:spcBef>
        <a:spcAft>
          <a:spcPct val="0"/>
        </a:spcAft>
        <a:defRPr sz="2400">
          <a:solidFill>
            <a:schemeClr val="bg1"/>
          </a:solidFill>
          <a:latin typeface="Arial" charset="0"/>
        </a:defRPr>
      </a:lvl3pPr>
      <a:lvl4pPr algn="l" rtl="0" eaLnBrk="1" fontAlgn="base" hangingPunct="1">
        <a:lnSpc>
          <a:spcPct val="96000"/>
        </a:lnSpc>
        <a:spcBef>
          <a:spcPct val="0"/>
        </a:spcBef>
        <a:spcAft>
          <a:spcPct val="0"/>
        </a:spcAft>
        <a:defRPr sz="2400">
          <a:solidFill>
            <a:schemeClr val="bg1"/>
          </a:solidFill>
          <a:latin typeface="Arial" charset="0"/>
        </a:defRPr>
      </a:lvl4pPr>
      <a:lvl5pPr algn="l" rtl="0" eaLnBrk="1" fontAlgn="base" hangingPunct="1">
        <a:lnSpc>
          <a:spcPct val="96000"/>
        </a:lnSpc>
        <a:spcBef>
          <a:spcPct val="0"/>
        </a:spcBef>
        <a:spcAft>
          <a:spcPct val="0"/>
        </a:spcAft>
        <a:defRPr sz="2400">
          <a:solidFill>
            <a:schemeClr val="bg1"/>
          </a:solidFill>
          <a:latin typeface="Arial" charset="0"/>
        </a:defRPr>
      </a:lvl5pPr>
      <a:lvl6pPr marL="457200" algn="l" rtl="0" eaLnBrk="1" fontAlgn="base" hangingPunct="1">
        <a:lnSpc>
          <a:spcPct val="96000"/>
        </a:lnSpc>
        <a:spcBef>
          <a:spcPct val="0"/>
        </a:spcBef>
        <a:spcAft>
          <a:spcPct val="0"/>
        </a:spcAft>
        <a:defRPr sz="2400">
          <a:solidFill>
            <a:schemeClr val="bg1"/>
          </a:solidFill>
          <a:latin typeface="Arial" charset="0"/>
        </a:defRPr>
      </a:lvl6pPr>
      <a:lvl7pPr marL="914400" algn="l" rtl="0" eaLnBrk="1" fontAlgn="base" hangingPunct="1">
        <a:lnSpc>
          <a:spcPct val="96000"/>
        </a:lnSpc>
        <a:spcBef>
          <a:spcPct val="0"/>
        </a:spcBef>
        <a:spcAft>
          <a:spcPct val="0"/>
        </a:spcAft>
        <a:defRPr sz="2400">
          <a:solidFill>
            <a:schemeClr val="bg1"/>
          </a:solidFill>
          <a:latin typeface="Arial" charset="0"/>
        </a:defRPr>
      </a:lvl7pPr>
      <a:lvl8pPr marL="1371600" algn="l" rtl="0" eaLnBrk="1" fontAlgn="base" hangingPunct="1">
        <a:lnSpc>
          <a:spcPct val="96000"/>
        </a:lnSpc>
        <a:spcBef>
          <a:spcPct val="0"/>
        </a:spcBef>
        <a:spcAft>
          <a:spcPct val="0"/>
        </a:spcAft>
        <a:defRPr sz="2400">
          <a:solidFill>
            <a:schemeClr val="bg1"/>
          </a:solidFill>
          <a:latin typeface="Arial" charset="0"/>
        </a:defRPr>
      </a:lvl8pPr>
      <a:lvl9pPr marL="1828800" algn="l" rtl="0" eaLnBrk="1" fontAlgn="base" hangingPunct="1">
        <a:lnSpc>
          <a:spcPct val="96000"/>
        </a:lnSpc>
        <a:spcBef>
          <a:spcPct val="0"/>
        </a:spcBef>
        <a:spcAft>
          <a:spcPct val="0"/>
        </a:spcAft>
        <a:defRPr sz="2400">
          <a:solidFill>
            <a:schemeClr val="bg1"/>
          </a:solidFill>
          <a:latin typeface="Arial" charset="0"/>
        </a:defRPr>
      </a:lvl9pPr>
    </p:titleStyle>
    <p:bodyStyle>
      <a:lvl1pPr algn="l" rtl="0" eaLnBrk="1" fontAlgn="base" hangingPunct="1">
        <a:lnSpc>
          <a:spcPct val="97000"/>
        </a:lnSpc>
        <a:spcBef>
          <a:spcPct val="20000"/>
        </a:spcBef>
        <a:spcAft>
          <a:spcPct val="0"/>
        </a:spcAft>
        <a:defRPr>
          <a:solidFill>
            <a:schemeClr val="bg1"/>
          </a:solidFill>
          <a:latin typeface="+mn-lt"/>
          <a:ea typeface="+mn-ea"/>
          <a:cs typeface="+mn-cs"/>
        </a:defRPr>
      </a:lvl1pPr>
      <a:lvl2pPr marL="179388" indent="-177800" algn="l" rtl="0" eaLnBrk="1" fontAlgn="base" hangingPunct="1">
        <a:lnSpc>
          <a:spcPct val="99000"/>
        </a:lnSpc>
        <a:spcBef>
          <a:spcPct val="20000"/>
        </a:spcBef>
        <a:spcAft>
          <a:spcPct val="0"/>
        </a:spcAft>
        <a:buChar char="•"/>
        <a:defRPr sz="1600">
          <a:solidFill>
            <a:schemeClr val="bg1"/>
          </a:solidFill>
          <a:latin typeface="+mn-lt"/>
        </a:defRPr>
      </a:lvl2pPr>
      <a:lvl3pPr marL="354013" indent="-173038" algn="l" rtl="0" eaLnBrk="1" fontAlgn="base" hangingPunct="1">
        <a:spcBef>
          <a:spcPct val="20000"/>
        </a:spcBef>
        <a:spcAft>
          <a:spcPct val="0"/>
        </a:spcAft>
        <a:buFont typeface="Arial Unicode MS" pitchFamily="34" charset="-128"/>
        <a:buChar char="ￚ"/>
        <a:defRPr sz="1600">
          <a:solidFill>
            <a:schemeClr val="bg1"/>
          </a:solidFill>
          <a:latin typeface="+mn-lt"/>
        </a:defRPr>
      </a:lvl3pPr>
      <a:lvl4pPr marL="542925" indent="-187325" algn="l" rtl="0" eaLnBrk="1" fontAlgn="base" hangingPunct="1">
        <a:spcBef>
          <a:spcPct val="20000"/>
        </a:spcBef>
        <a:spcAft>
          <a:spcPct val="0"/>
        </a:spcAft>
        <a:buFont typeface="Arial Unicode MS" pitchFamily="34" charset="-128"/>
        <a:buChar char="ￚ"/>
        <a:defRPr sz="1400">
          <a:solidFill>
            <a:schemeClr val="bg1"/>
          </a:solidFill>
          <a:latin typeface="+mn-lt"/>
        </a:defRPr>
      </a:lvl4pPr>
      <a:lvl5pPr marL="708025" indent="-163513" algn="l" rtl="0" eaLnBrk="1" fontAlgn="base" hangingPunct="1">
        <a:spcBef>
          <a:spcPct val="20000"/>
        </a:spcBef>
        <a:spcAft>
          <a:spcPct val="0"/>
        </a:spcAft>
        <a:buFont typeface="Arial Unicode MS" pitchFamily="34" charset="-128"/>
        <a:buChar char="ￚ"/>
        <a:defRPr sz="1400">
          <a:solidFill>
            <a:schemeClr val="bg1"/>
          </a:solidFill>
          <a:latin typeface="+mn-lt"/>
        </a:defRPr>
      </a:lvl5pPr>
      <a:lvl6pPr marL="1165225" indent="-163513" algn="l" rtl="0" eaLnBrk="1" fontAlgn="base" hangingPunct="1">
        <a:spcBef>
          <a:spcPct val="20000"/>
        </a:spcBef>
        <a:spcAft>
          <a:spcPct val="0"/>
        </a:spcAft>
        <a:buFont typeface="Arial Unicode MS" pitchFamily="34" charset="-128"/>
        <a:buChar char="ￚ"/>
        <a:defRPr sz="1400">
          <a:solidFill>
            <a:schemeClr val="bg1"/>
          </a:solidFill>
          <a:latin typeface="+mn-lt"/>
        </a:defRPr>
      </a:lvl6pPr>
      <a:lvl7pPr marL="1622425" indent="-163513" algn="l" rtl="0" eaLnBrk="1" fontAlgn="base" hangingPunct="1">
        <a:spcBef>
          <a:spcPct val="20000"/>
        </a:spcBef>
        <a:spcAft>
          <a:spcPct val="0"/>
        </a:spcAft>
        <a:buFont typeface="Arial Unicode MS" pitchFamily="34" charset="-128"/>
        <a:buChar char="ￚ"/>
        <a:defRPr sz="1400">
          <a:solidFill>
            <a:schemeClr val="bg1"/>
          </a:solidFill>
          <a:latin typeface="+mn-lt"/>
        </a:defRPr>
      </a:lvl7pPr>
      <a:lvl8pPr marL="2079625" indent="-163513" algn="l" rtl="0" eaLnBrk="1" fontAlgn="base" hangingPunct="1">
        <a:spcBef>
          <a:spcPct val="20000"/>
        </a:spcBef>
        <a:spcAft>
          <a:spcPct val="0"/>
        </a:spcAft>
        <a:buFont typeface="Arial Unicode MS" pitchFamily="34" charset="-128"/>
        <a:buChar char="ￚ"/>
        <a:defRPr sz="1400">
          <a:solidFill>
            <a:schemeClr val="bg1"/>
          </a:solidFill>
          <a:latin typeface="+mn-lt"/>
        </a:defRPr>
      </a:lvl8pPr>
      <a:lvl9pPr marL="2536825" indent="-163513" algn="l" rtl="0" eaLnBrk="1" fontAlgn="base" hangingPunct="1">
        <a:spcBef>
          <a:spcPct val="20000"/>
        </a:spcBef>
        <a:spcAft>
          <a:spcPct val="0"/>
        </a:spcAft>
        <a:buFont typeface="Arial Unicode MS" pitchFamily="34" charset="-128"/>
        <a:buChar char="ￚ"/>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285750" y="1134476"/>
            <a:ext cx="8078788" cy="4613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3" name="Rectangle 2"/>
          <p:cNvSpPr>
            <a:spLocks noGrp="1" noChangeArrowheads="1"/>
          </p:cNvSpPr>
          <p:nvPr>
            <p:ph type="title"/>
          </p:nvPr>
        </p:nvSpPr>
        <p:spPr bwMode="auto">
          <a:xfrm>
            <a:off x="285750" y="429626"/>
            <a:ext cx="5527675" cy="323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1" name="Rectangle 9"/>
          <p:cNvSpPr>
            <a:spLocks noChangeArrowheads="1"/>
          </p:cNvSpPr>
          <p:nvPr userDrawn="1"/>
        </p:nvSpPr>
        <p:spPr bwMode="auto">
          <a:xfrm rot="16200000" flipV="1">
            <a:off x="-3010127" y="3740373"/>
            <a:ext cx="6127753" cy="107506"/>
          </a:xfrm>
          <a:prstGeom prst="rect">
            <a:avLst/>
          </a:prstGeom>
          <a:solidFill>
            <a:srgbClr val="F37421"/>
          </a:solidFill>
          <a:ln w="9525">
            <a:noFill/>
            <a:miter lim="800000"/>
            <a:headEnd/>
            <a:tailEnd/>
          </a:ln>
          <a:effectLst/>
        </p:spPr>
        <p:txBody>
          <a:bodyPr anchor="ctr"/>
          <a:lstStyle/>
          <a:p>
            <a:pPr>
              <a:defRPr/>
            </a:pPr>
            <a:endParaRPr lang="en-US" sz="1400">
              <a:solidFill>
                <a:prstClr val="white"/>
              </a:solidFill>
              <a:latin typeface="Trebuchet MS" pitchFamily="34" charset="0"/>
            </a:endParaRPr>
          </a:p>
        </p:txBody>
      </p:sp>
      <p:sp>
        <p:nvSpPr>
          <p:cNvPr id="7" name="Date Placeholder 3"/>
          <p:cNvSpPr>
            <a:spLocks noGrp="1"/>
          </p:cNvSpPr>
          <p:nvPr>
            <p:ph type="dt" sz="half" idx="2"/>
          </p:nvPr>
        </p:nvSpPr>
        <p:spPr>
          <a:xfrm>
            <a:off x="457200" y="6356350"/>
            <a:ext cx="2133600" cy="365125"/>
          </a:xfrm>
          <a:prstGeom prst="rect">
            <a:avLst/>
          </a:prstGeom>
        </p:spPr>
        <p:txBody>
          <a:bodyPr/>
          <a:lstStyle>
            <a:lvl1pPr>
              <a:defRPr>
                <a:solidFill>
                  <a:schemeClr val="bg1">
                    <a:lumMod val="75000"/>
                  </a:schemeClr>
                </a:solidFill>
              </a:defRPr>
            </a:lvl1pPr>
          </a:lstStyle>
          <a:p>
            <a:endParaRPr lang="en-GB">
              <a:solidFill>
                <a:prstClr val="white">
                  <a:lumMod val="75000"/>
                </a:prstClr>
              </a:solidFill>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1">
                    <a:lumMod val="75000"/>
                  </a:schemeClr>
                </a:solidFill>
              </a:defRPr>
            </a:lvl1pPr>
          </a:lstStyle>
          <a:p>
            <a:endParaRPr lang="en-GB">
              <a:solidFill>
                <a:prstClr val="white">
                  <a:lumMod val="75000"/>
                </a:prstClr>
              </a:solidFill>
            </a:endParaRPr>
          </a:p>
        </p:txBody>
      </p:sp>
      <p:sp>
        <p:nvSpPr>
          <p:cNvPr id="9"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1">
                    <a:lumMod val="75000"/>
                  </a:schemeClr>
                </a:solidFill>
              </a:defRPr>
            </a:lvl1pPr>
          </a:lstStyle>
          <a:p>
            <a:fld id="{115EFD02-6CCC-46C7-B9FA-587A28970004}" type="slidenum">
              <a:rPr lang="en-GB" smtClean="0">
                <a:solidFill>
                  <a:prstClr val="white">
                    <a:lumMod val="75000"/>
                  </a:prstClr>
                </a:solidFill>
              </a:rPr>
              <a:pPr/>
              <a:t>‹#›</a:t>
            </a:fld>
            <a:endParaRPr lang="en-GB">
              <a:solidFill>
                <a:prstClr val="white">
                  <a:lumMod val="75000"/>
                </a:prstClr>
              </a:solidFill>
            </a:endParaRPr>
          </a:p>
        </p:txBody>
      </p:sp>
      <p:sp>
        <p:nvSpPr>
          <p:cNvPr id="10" name="Rectangle 9"/>
          <p:cNvSpPr>
            <a:spLocks noChangeArrowheads="1"/>
          </p:cNvSpPr>
          <p:nvPr userDrawn="1"/>
        </p:nvSpPr>
        <p:spPr bwMode="auto">
          <a:xfrm>
            <a:off x="1" y="393173"/>
            <a:ext cx="7891396" cy="404813"/>
          </a:xfrm>
          <a:prstGeom prst="rect">
            <a:avLst/>
          </a:prstGeom>
          <a:solidFill>
            <a:srgbClr val="F37421"/>
          </a:solidFill>
          <a:ln w="9525">
            <a:noFill/>
            <a:miter lim="800000"/>
            <a:headEnd/>
            <a:tailEnd/>
          </a:ln>
          <a:effectLst/>
        </p:spPr>
        <p:txBody>
          <a:bodyPr anchor="ctr"/>
          <a:lstStyle/>
          <a:p>
            <a:pPr>
              <a:defRPr/>
            </a:pPr>
            <a:endParaRPr lang="en-US" sz="1400">
              <a:solidFill>
                <a:prstClr val="white"/>
              </a:solidFill>
              <a:latin typeface="Trebuchet MS" pitchFamily="34" charset="0"/>
            </a:endParaRPr>
          </a:p>
        </p:txBody>
      </p:sp>
      <p:pic>
        <p:nvPicPr>
          <p:cNvPr id="12" name="Picture 3" descr="Z:\Group\Branding Elements\Logos\RES Powering change\Variants\RES_SPOT_1COL_NOSTRAP.jpg"/>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8220882" y="391378"/>
            <a:ext cx="612265" cy="2811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4961285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p:hf sldNum="0"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285750" y="1134476"/>
            <a:ext cx="8078788" cy="4613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3" name="Rectangle 2"/>
          <p:cNvSpPr>
            <a:spLocks noGrp="1" noChangeArrowheads="1"/>
          </p:cNvSpPr>
          <p:nvPr>
            <p:ph type="title"/>
          </p:nvPr>
        </p:nvSpPr>
        <p:spPr bwMode="auto">
          <a:xfrm>
            <a:off x="285750" y="429626"/>
            <a:ext cx="5527675" cy="323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1" name="Rectangle 9"/>
          <p:cNvSpPr>
            <a:spLocks noChangeArrowheads="1"/>
          </p:cNvSpPr>
          <p:nvPr userDrawn="1"/>
        </p:nvSpPr>
        <p:spPr bwMode="auto">
          <a:xfrm rot="16200000" flipV="1">
            <a:off x="-3010127" y="3740373"/>
            <a:ext cx="6127753" cy="107506"/>
          </a:xfrm>
          <a:prstGeom prst="rect">
            <a:avLst/>
          </a:prstGeom>
          <a:solidFill>
            <a:srgbClr val="F37421"/>
          </a:solidFill>
          <a:ln w="9525">
            <a:noFill/>
            <a:miter lim="800000"/>
            <a:headEnd/>
            <a:tailEnd/>
          </a:ln>
          <a:effectLst/>
        </p:spPr>
        <p:txBody>
          <a:bodyPr anchor="ctr"/>
          <a:lstStyle/>
          <a:p>
            <a:pPr>
              <a:defRPr/>
            </a:pPr>
            <a:endParaRPr lang="en-US" sz="1400">
              <a:solidFill>
                <a:prstClr val="white"/>
              </a:solidFill>
              <a:latin typeface="Trebuchet MS" pitchFamily="34" charset="0"/>
            </a:endParaRPr>
          </a:p>
        </p:txBody>
      </p:sp>
      <p:sp>
        <p:nvSpPr>
          <p:cNvPr id="7" name="Date Placeholder 3"/>
          <p:cNvSpPr>
            <a:spLocks noGrp="1"/>
          </p:cNvSpPr>
          <p:nvPr>
            <p:ph type="dt" sz="half" idx="2"/>
          </p:nvPr>
        </p:nvSpPr>
        <p:spPr>
          <a:xfrm>
            <a:off x="457200" y="6356350"/>
            <a:ext cx="2133600" cy="365125"/>
          </a:xfrm>
          <a:prstGeom prst="rect">
            <a:avLst/>
          </a:prstGeom>
        </p:spPr>
        <p:txBody>
          <a:bodyPr/>
          <a:lstStyle>
            <a:lvl1pPr>
              <a:defRPr>
                <a:solidFill>
                  <a:schemeClr val="bg1">
                    <a:lumMod val="75000"/>
                  </a:schemeClr>
                </a:solidFill>
              </a:defRPr>
            </a:lvl1pPr>
          </a:lstStyle>
          <a:p>
            <a:endParaRPr lang="en-GB">
              <a:solidFill>
                <a:prstClr val="white">
                  <a:lumMod val="75000"/>
                </a:prstClr>
              </a:solidFill>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1">
                    <a:lumMod val="75000"/>
                  </a:schemeClr>
                </a:solidFill>
              </a:defRPr>
            </a:lvl1pPr>
          </a:lstStyle>
          <a:p>
            <a:endParaRPr lang="en-GB">
              <a:solidFill>
                <a:prstClr val="white">
                  <a:lumMod val="75000"/>
                </a:prstClr>
              </a:solidFill>
            </a:endParaRPr>
          </a:p>
        </p:txBody>
      </p:sp>
      <p:sp>
        <p:nvSpPr>
          <p:cNvPr id="9"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1">
                    <a:lumMod val="75000"/>
                  </a:schemeClr>
                </a:solidFill>
              </a:defRPr>
            </a:lvl1pPr>
          </a:lstStyle>
          <a:p>
            <a:fld id="{115EFD02-6CCC-46C7-B9FA-587A28970004}" type="slidenum">
              <a:rPr lang="en-GB" smtClean="0">
                <a:solidFill>
                  <a:prstClr val="white">
                    <a:lumMod val="75000"/>
                  </a:prstClr>
                </a:solidFill>
              </a:rPr>
              <a:pPr/>
              <a:t>‹#›</a:t>
            </a:fld>
            <a:endParaRPr lang="en-GB">
              <a:solidFill>
                <a:prstClr val="white">
                  <a:lumMod val="75000"/>
                </a:prstClr>
              </a:solidFill>
            </a:endParaRPr>
          </a:p>
        </p:txBody>
      </p:sp>
      <p:sp>
        <p:nvSpPr>
          <p:cNvPr id="10" name="Rectangle 9"/>
          <p:cNvSpPr>
            <a:spLocks noChangeArrowheads="1"/>
          </p:cNvSpPr>
          <p:nvPr userDrawn="1"/>
        </p:nvSpPr>
        <p:spPr bwMode="auto">
          <a:xfrm>
            <a:off x="1" y="393173"/>
            <a:ext cx="7891396" cy="404813"/>
          </a:xfrm>
          <a:prstGeom prst="rect">
            <a:avLst/>
          </a:prstGeom>
          <a:solidFill>
            <a:srgbClr val="F37421"/>
          </a:solidFill>
          <a:ln w="9525">
            <a:noFill/>
            <a:miter lim="800000"/>
            <a:headEnd/>
            <a:tailEnd/>
          </a:ln>
          <a:effectLst/>
        </p:spPr>
        <p:txBody>
          <a:bodyPr anchor="ctr"/>
          <a:lstStyle/>
          <a:p>
            <a:pPr>
              <a:defRPr/>
            </a:pPr>
            <a:endParaRPr lang="en-US" sz="1400">
              <a:solidFill>
                <a:prstClr val="white"/>
              </a:solidFill>
              <a:latin typeface="Trebuchet MS" pitchFamily="34" charset="0"/>
            </a:endParaRPr>
          </a:p>
        </p:txBody>
      </p:sp>
      <p:pic>
        <p:nvPicPr>
          <p:cNvPr id="12" name="Picture 3" descr="Z:\Group\Branding Elements\Logos\RES Powering change\Variants\RES_SPOT_1COL_NOSTRAP.jpg"/>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8220882" y="391378"/>
            <a:ext cx="612265" cy="2811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5397813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p:hf sldNum="0"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0.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1.png"/><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22.png"/><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noChangeArrowheads="1"/>
          </p:cNvSpPr>
          <p:nvPr/>
        </p:nvSpPr>
        <p:spPr>
          <a:xfrm>
            <a:off x="3381375" y="758757"/>
            <a:ext cx="5480524" cy="16113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a:ln>
                  <a:noFill/>
                </a:ln>
                <a:solidFill>
                  <a:srgbClr val="F37421"/>
                </a:solidFill>
                <a:effectLst/>
                <a:uLnTx/>
                <a:uFillTx/>
                <a:cs typeface="Arial" charset="0"/>
              </a:rPr>
              <a:t>IEC 61400 12 series restructure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a:ln>
                  <a:noFill/>
                </a:ln>
                <a:solidFill>
                  <a:srgbClr val="F37421"/>
                </a:solidFill>
                <a:effectLst/>
                <a:uLnTx/>
                <a:uFillTx/>
                <a:cs typeface="Arial" charset="0"/>
              </a:rPr>
              <a:t>Proposal to TC88</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F37421"/>
                </a:solidFill>
                <a:effectLst/>
                <a:uLnTx/>
                <a:uFillTx/>
                <a:cs typeface="Arial" charset="0"/>
              </a:rPr>
              <a:t>MT12-1/PCWG Meetings – Frankfurt May 2016</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F37421"/>
                </a:solidFill>
                <a:effectLst/>
                <a:uLnTx/>
                <a:uFillTx/>
                <a:cs typeface="Arial" charset="0"/>
              </a:rPr>
              <a:t>Alan Derrick, RES</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F37421"/>
                </a:solidFill>
                <a:effectLst/>
                <a:uLnTx/>
                <a:uFillTx/>
                <a:cs typeface="Arial" charset="0"/>
              </a:rPr>
              <a:t>Frank </a:t>
            </a:r>
            <a:r>
              <a:rPr kumimoji="0" lang="en-GB" sz="1600" b="0" i="0" u="none" strike="noStrike" kern="0" cap="none" spc="0" normalizeH="0" baseline="0" noProof="0" dirty="0" err="1">
                <a:ln>
                  <a:noFill/>
                </a:ln>
                <a:solidFill>
                  <a:srgbClr val="F37421"/>
                </a:solidFill>
                <a:effectLst/>
                <a:uLnTx/>
                <a:uFillTx/>
                <a:cs typeface="Arial" charset="0"/>
              </a:rPr>
              <a:t>Ormel</a:t>
            </a:r>
            <a:r>
              <a:rPr kumimoji="0" lang="en-GB" sz="1600" b="0" i="0" u="none" strike="noStrike" kern="0" cap="none" spc="0" normalizeH="0" baseline="0" noProof="0" dirty="0">
                <a:ln>
                  <a:noFill/>
                </a:ln>
                <a:solidFill>
                  <a:srgbClr val="F37421"/>
                </a:solidFill>
                <a:effectLst/>
                <a:uLnTx/>
                <a:uFillTx/>
                <a:cs typeface="Arial" charset="0"/>
              </a:rPr>
              <a:t>, Vestas</a:t>
            </a:r>
          </a:p>
        </p:txBody>
      </p:sp>
    </p:spTree>
    <p:extLst>
      <p:ext uri="{BB962C8B-B14F-4D97-AF65-F5344CB8AC3E}">
        <p14:creationId xmlns:p14="http://schemas.microsoft.com/office/powerpoint/2010/main" xmlns="" val="205606298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Areas of overlap in 12-1 and 12-2</a:t>
            </a:r>
          </a:p>
        </p:txBody>
      </p:sp>
      <p:sp>
        <p:nvSpPr>
          <p:cNvPr id="4" name="Slide Number Placeholder 3"/>
          <p:cNvSpPr>
            <a:spLocks noGrp="1"/>
          </p:cNvSpPr>
          <p:nvPr>
            <p:ph type="sldNum" sz="quarter" idx="4"/>
          </p:nvPr>
        </p:nvSpPr>
        <p:spPr/>
        <p:txBody>
          <a:bodyPr/>
          <a:lstStyle/>
          <a:p>
            <a:fld id="{82B41C41-547D-4F85-9A8D-EE57C28F5B01}" type="slidenum">
              <a:rPr lang="da-DK" smtClean="0">
                <a:solidFill>
                  <a:prstClr val="black"/>
                </a:solidFill>
              </a:rPr>
              <a:pPr/>
              <a:t>10</a:t>
            </a:fld>
            <a:endParaRPr lang="da-DK">
              <a:solidFill>
                <a:prstClr val="black"/>
              </a:solidFill>
            </a:endParaRPr>
          </a:p>
        </p:txBody>
      </p:sp>
      <p:pic>
        <p:nvPicPr>
          <p:cNvPr id="6" name="Picture 5"/>
          <p:cNvPicPr>
            <a:picLocks noChangeAspect="1"/>
          </p:cNvPicPr>
          <p:nvPr/>
        </p:nvPicPr>
        <p:blipFill>
          <a:blip r:embed="rId2" cstate="print"/>
          <a:stretch>
            <a:fillRect/>
          </a:stretch>
        </p:blipFill>
        <p:spPr>
          <a:xfrm>
            <a:off x="1900237" y="908719"/>
            <a:ext cx="4663139" cy="5901655"/>
          </a:xfrm>
          <a:prstGeom prst="rect">
            <a:avLst/>
          </a:prstGeom>
        </p:spPr>
      </p:pic>
    </p:spTree>
    <p:extLst>
      <p:ext uri="{BB962C8B-B14F-4D97-AF65-F5344CB8AC3E}">
        <p14:creationId xmlns:p14="http://schemas.microsoft.com/office/powerpoint/2010/main" xmlns="" val="292966563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p:cNvGraphicFramePr>
          <p:nvPr>
            <p:extLst>
              <p:ext uri="{D42A27DB-BD31-4B8C-83A1-F6EECF244321}">
                <p14:modId xmlns:p14="http://schemas.microsoft.com/office/powerpoint/2010/main" xmlns="" val="4003296791"/>
              </p:ext>
            </p:extLst>
          </p:nvPr>
        </p:nvGraphicFramePr>
        <p:xfrm>
          <a:off x="1588" y="1588"/>
          <a:ext cx="1587" cy="1587"/>
        </p:xfrm>
        <a:graphic>
          <a:graphicData uri="http://schemas.openxmlformats.org/presentationml/2006/ole">
            <p:oleObj spid="_x0000_s201742" name="think-cell Slide" r:id="rId5" imgW="360" imgH="360" progId="">
              <p:embed/>
            </p:oleObj>
          </a:graphicData>
        </a:graphic>
      </p:graphicFrame>
      <p:sp>
        <p:nvSpPr>
          <p:cNvPr id="250882" name="Rectangle 2"/>
          <p:cNvSpPr>
            <a:spLocks noGrp="1" noChangeArrowheads="1"/>
          </p:cNvSpPr>
          <p:nvPr>
            <p:ph type="title"/>
          </p:nvPr>
        </p:nvSpPr>
        <p:spPr>
          <a:xfrm>
            <a:off x="285750" y="429626"/>
            <a:ext cx="7598618" cy="263070"/>
          </a:xfrm>
        </p:spPr>
        <p:txBody>
          <a:bodyPr/>
          <a:lstStyle/>
          <a:p>
            <a:r>
              <a:rPr lang="en-GB" sz="3200" dirty="0"/>
              <a:t>Documents in the new structure I</a:t>
            </a:r>
          </a:p>
        </p:txBody>
      </p:sp>
      <p:sp>
        <p:nvSpPr>
          <p:cNvPr id="7" name="Slide Number Placeholder 5"/>
          <p:cNvSpPr>
            <a:spLocks noGrp="1"/>
          </p:cNvSpPr>
          <p:nvPr>
            <p:ph type="sldNum" sz="quarter" idx="4"/>
          </p:nvPr>
        </p:nvSpPr>
        <p:spPr/>
        <p:txBody>
          <a:bodyPr/>
          <a:lstStyle/>
          <a:p>
            <a:fld id="{D283458A-B884-4F94-B560-0B653DAF6880}" type="slidenum">
              <a:rPr lang="en-GB" smtClean="0"/>
              <a:pPr/>
              <a:t>11</a:t>
            </a:fld>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xmlns="" val="1608448118"/>
              </p:ext>
            </p:extLst>
          </p:nvPr>
        </p:nvGraphicFramePr>
        <p:xfrm>
          <a:off x="251520" y="836712"/>
          <a:ext cx="8496944" cy="5638800"/>
        </p:xfrm>
        <a:graphic>
          <a:graphicData uri="http://schemas.openxmlformats.org/drawingml/2006/table">
            <a:tbl>
              <a:tblPr firstRow="1" bandRow="1">
                <a:tableStyleId>{5C22544A-7EE6-4342-B048-85BDC9FD1C3A}</a:tableStyleId>
              </a:tblPr>
              <a:tblGrid>
                <a:gridCol w="2007375">
                  <a:extLst>
                    <a:ext uri="{9D8B030D-6E8A-4147-A177-3AD203B41FA5}">
                      <a16:colId xmlns:a16="http://schemas.microsoft.com/office/drawing/2014/main" xmlns="" val="20000"/>
                    </a:ext>
                  </a:extLst>
                </a:gridCol>
                <a:gridCol w="6489569">
                  <a:extLst>
                    <a:ext uri="{9D8B030D-6E8A-4147-A177-3AD203B41FA5}">
                      <a16:colId xmlns:a16="http://schemas.microsoft.com/office/drawing/2014/main" xmlns="" val="20001"/>
                    </a:ext>
                  </a:extLst>
                </a:gridCol>
              </a:tblGrid>
              <a:tr h="370840">
                <a:tc>
                  <a:txBody>
                    <a:bodyPr/>
                    <a:lstStyle/>
                    <a:p>
                      <a:r>
                        <a:rPr lang="da-DK" sz="2000" dirty="0"/>
                        <a:t>Document reference</a:t>
                      </a:r>
                      <a:endParaRPr lang="en-US" sz="2000" dirty="0"/>
                    </a:p>
                  </a:txBody>
                  <a:tcPr/>
                </a:tc>
                <a:tc>
                  <a:txBody>
                    <a:bodyPr/>
                    <a:lstStyle/>
                    <a:p>
                      <a:r>
                        <a:rPr lang="da-DK" sz="2000" dirty="0"/>
                        <a:t>Short </a:t>
                      </a:r>
                      <a:r>
                        <a:rPr lang="da-DK" sz="2000" dirty="0" err="1"/>
                        <a:t>content</a:t>
                      </a:r>
                      <a:endParaRPr lang="en-US" sz="2000" dirty="0"/>
                    </a:p>
                  </a:txBody>
                  <a:tcPr/>
                </a:tc>
                <a:extLst>
                  <a:ext uri="{0D108BD9-81ED-4DB2-BD59-A6C34878D82A}">
                    <a16:rowId xmlns:a16="http://schemas.microsoft.com/office/drawing/2014/main" xmlns="" val="10000"/>
                  </a:ext>
                </a:extLst>
              </a:tr>
              <a:tr h="370840">
                <a:tc>
                  <a:txBody>
                    <a:bodyPr/>
                    <a:lstStyle/>
                    <a:p>
                      <a:r>
                        <a:rPr lang="da-DK" sz="2400" dirty="0"/>
                        <a:t>-12-0</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General document to align definitions and general concepts for power performance testing. Relevant interfaces from the -101 document, such as the power curve and relevant wind speed definitions, interfaces between lower level standards</a:t>
                      </a:r>
                      <a:endParaRPr lang="en-US" sz="2400" kern="1200" dirty="0">
                        <a:solidFill>
                          <a:schemeClr val="dk1"/>
                        </a:solidFill>
                        <a:latin typeface="+mn-lt"/>
                        <a:ea typeface="+mn-ea"/>
                        <a:cs typeface="+mn-cs"/>
                      </a:endParaRPr>
                    </a:p>
                  </a:txBody>
                  <a:tcPr/>
                </a:tc>
                <a:extLst>
                  <a:ext uri="{0D108BD9-81ED-4DB2-BD59-A6C34878D82A}">
                    <a16:rowId xmlns:a16="http://schemas.microsoft.com/office/drawing/2014/main" xmlns="" val="10001"/>
                  </a:ext>
                </a:extLst>
              </a:tr>
              <a:tr h="370840">
                <a:tc>
                  <a:txBody>
                    <a:bodyPr/>
                    <a:lstStyle/>
                    <a:p>
                      <a:pPr marL="0" algn="l" defTabSz="914400" rtl="0" eaLnBrk="1" latinLnBrk="0" hangingPunct="1"/>
                      <a:r>
                        <a:rPr lang="da-DK" sz="2400" kern="1200" dirty="0">
                          <a:solidFill>
                            <a:schemeClr val="dk1"/>
                          </a:solidFill>
                          <a:latin typeface="+mn-lt"/>
                          <a:ea typeface="+mn-ea"/>
                          <a:cs typeface="+mn-cs"/>
                        </a:rPr>
                        <a:t>-12-1</a:t>
                      </a:r>
                      <a:endParaRPr lang="en-US" sz="2400" kern="1200" dirty="0">
                        <a:solidFill>
                          <a:schemeClr val="dk1"/>
                        </a:solidFill>
                        <a:latin typeface="+mn-lt"/>
                        <a:ea typeface="+mn-ea"/>
                        <a:cs typeface="+mn-cs"/>
                      </a:endParaRPr>
                    </a:p>
                  </a:txBody>
                  <a:tcPr/>
                </a:tc>
                <a:tc>
                  <a:txBody>
                    <a:bodyPr/>
                    <a:lstStyle/>
                    <a:p>
                      <a:r>
                        <a:rPr lang="da-DK" sz="1800" kern="1200" dirty="0">
                          <a:solidFill>
                            <a:schemeClr val="dk1"/>
                          </a:solidFill>
                          <a:effectLst/>
                          <a:latin typeface="+mn-lt"/>
                          <a:ea typeface="+mn-ea"/>
                          <a:cs typeface="+mn-cs"/>
                        </a:rPr>
                        <a:t>Same </a:t>
                      </a:r>
                      <a:r>
                        <a:rPr lang="da-DK" sz="1800" kern="1200" dirty="0" err="1">
                          <a:solidFill>
                            <a:schemeClr val="dk1"/>
                          </a:solidFill>
                          <a:effectLst/>
                          <a:latin typeface="+mn-lt"/>
                          <a:ea typeface="+mn-ea"/>
                          <a:cs typeface="+mn-cs"/>
                        </a:rPr>
                        <a:t>content</a:t>
                      </a:r>
                      <a:r>
                        <a:rPr lang="da-DK" sz="1800" kern="1200" dirty="0">
                          <a:solidFill>
                            <a:schemeClr val="dk1"/>
                          </a:solidFill>
                          <a:effectLst/>
                          <a:latin typeface="+mn-lt"/>
                          <a:ea typeface="+mn-ea"/>
                          <a:cs typeface="+mn-cs"/>
                        </a:rPr>
                        <a:t> as </a:t>
                      </a:r>
                      <a:r>
                        <a:rPr lang="da-DK" sz="1800" kern="1200" dirty="0" err="1">
                          <a:solidFill>
                            <a:schemeClr val="dk1"/>
                          </a:solidFill>
                          <a:effectLst/>
                          <a:latin typeface="+mn-lt"/>
                          <a:ea typeface="+mn-ea"/>
                          <a:cs typeface="+mn-cs"/>
                        </a:rPr>
                        <a:t>current</a:t>
                      </a:r>
                      <a:r>
                        <a:rPr lang="da-DK" sz="1800" kern="1200" dirty="0">
                          <a:solidFill>
                            <a:schemeClr val="dk1"/>
                          </a:solidFill>
                          <a:effectLst/>
                          <a:latin typeface="+mn-lt"/>
                          <a:ea typeface="+mn-ea"/>
                          <a:cs typeface="+mn-cs"/>
                        </a:rPr>
                        <a:t> -12-1 CDV minus:</a:t>
                      </a:r>
                      <a:endParaRPr lang="en-US" sz="18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general introduction (goes to -12-0)</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site calibration measurement methodology</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wind speed measurement methodology (</a:t>
                      </a:r>
                      <a:r>
                        <a:rPr lang="en-US" sz="1800" kern="1200" dirty="0" err="1">
                          <a:solidFill>
                            <a:schemeClr val="dk1"/>
                          </a:solidFill>
                          <a:effectLst/>
                          <a:latin typeface="+mn-lt"/>
                          <a:ea typeface="+mn-ea"/>
                          <a:cs typeface="+mn-cs"/>
                        </a:rPr>
                        <a:t>incl</a:t>
                      </a:r>
                      <a:r>
                        <a:rPr lang="en-US" sz="1800" kern="1200" dirty="0">
                          <a:solidFill>
                            <a:schemeClr val="dk1"/>
                          </a:solidFill>
                          <a:effectLst/>
                          <a:latin typeface="+mn-lt"/>
                          <a:ea typeface="+mn-ea"/>
                          <a:cs typeface="+mn-cs"/>
                        </a:rPr>
                        <a:t> all relevant major annexes)</a:t>
                      </a:r>
                      <a:endParaRPr lang="en-US" sz="2400" kern="1200" dirty="0">
                        <a:solidFill>
                          <a:schemeClr val="dk1"/>
                        </a:solidFill>
                        <a:latin typeface="+mn-lt"/>
                        <a:ea typeface="+mn-ea"/>
                        <a:cs typeface="+mn-cs"/>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2400" kern="1200" dirty="0">
                          <a:solidFill>
                            <a:schemeClr val="dk1"/>
                          </a:solidFill>
                          <a:latin typeface="+mn-lt"/>
                          <a:ea typeface="+mn-ea"/>
                          <a:cs typeface="+mn-cs"/>
                        </a:rPr>
                        <a:t>-12-2</a:t>
                      </a:r>
                      <a:endParaRPr lang="en-US" sz="2400" kern="1200" dirty="0">
                        <a:solidFill>
                          <a:schemeClr val="dk1"/>
                        </a:solidFill>
                        <a:latin typeface="+mn-lt"/>
                        <a:ea typeface="+mn-ea"/>
                        <a:cs typeface="+mn-cs"/>
                      </a:endParaRPr>
                    </a:p>
                  </a:txBody>
                  <a:tcPr/>
                </a:tc>
                <a:tc>
                  <a:txBody>
                    <a:bodyPr/>
                    <a:lstStyle/>
                    <a:p>
                      <a:r>
                        <a:rPr lang="en-US" sz="1800" kern="1200" dirty="0">
                          <a:solidFill>
                            <a:schemeClr val="dk1"/>
                          </a:solidFill>
                          <a:effectLst/>
                          <a:latin typeface="+mn-lt"/>
                          <a:ea typeface="+mn-ea"/>
                          <a:cs typeface="+mn-cs"/>
                        </a:rPr>
                        <a:t>Same content as the current -12-2 minus: </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general introduction</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Nacelle Transfer Function measurement methodology</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wind speed measurement methodology</a:t>
                      </a:r>
                      <a:endParaRPr lang="en-US" sz="2400" kern="1200" dirty="0">
                        <a:solidFill>
                          <a:schemeClr val="dk1"/>
                        </a:solidFill>
                        <a:latin typeface="+mn-lt"/>
                        <a:ea typeface="+mn-ea"/>
                        <a:cs typeface="+mn-cs"/>
                      </a:endParaRP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2400" kern="1200" dirty="0">
                          <a:solidFill>
                            <a:schemeClr val="dk1"/>
                          </a:solidFill>
                          <a:latin typeface="+mn-lt"/>
                          <a:ea typeface="+mn-ea"/>
                          <a:cs typeface="+mn-cs"/>
                        </a:rPr>
                        <a:t>-12-3</a:t>
                      </a:r>
                      <a:endParaRPr lang="en-US" sz="2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800" kern="1200" dirty="0">
                          <a:solidFill>
                            <a:schemeClr val="dk1"/>
                          </a:solidFill>
                          <a:effectLst/>
                          <a:latin typeface="+mn-lt"/>
                          <a:ea typeface="+mn-ea"/>
                          <a:cs typeface="+mn-cs"/>
                        </a:rPr>
                        <a:t>Measurement </a:t>
                      </a:r>
                      <a:r>
                        <a:rPr lang="da-DK" sz="1800" kern="1200" dirty="0" err="1">
                          <a:solidFill>
                            <a:schemeClr val="dk1"/>
                          </a:solidFill>
                          <a:effectLst/>
                          <a:latin typeface="+mn-lt"/>
                          <a:ea typeface="+mn-ea"/>
                          <a:cs typeface="+mn-cs"/>
                        </a:rPr>
                        <a:t>based</a:t>
                      </a:r>
                      <a:r>
                        <a:rPr lang="da-DK" sz="1800" kern="1200" dirty="0">
                          <a:solidFill>
                            <a:schemeClr val="dk1"/>
                          </a:solidFill>
                          <a:effectLst/>
                          <a:latin typeface="+mn-lt"/>
                          <a:ea typeface="+mn-ea"/>
                          <a:cs typeface="+mn-cs"/>
                        </a:rPr>
                        <a:t> site </a:t>
                      </a:r>
                      <a:r>
                        <a:rPr lang="da-DK" sz="1800" kern="1200" dirty="0" err="1">
                          <a:solidFill>
                            <a:schemeClr val="dk1"/>
                          </a:solidFill>
                          <a:effectLst/>
                          <a:latin typeface="+mn-lt"/>
                          <a:ea typeface="+mn-ea"/>
                          <a:cs typeface="+mn-cs"/>
                        </a:rPr>
                        <a:t>calibration</a:t>
                      </a:r>
                      <a:r>
                        <a:rPr lang="da-DK" sz="1800" kern="1200" dirty="0">
                          <a:solidFill>
                            <a:schemeClr val="dk1"/>
                          </a:solidFill>
                          <a:effectLst/>
                          <a:latin typeface="+mn-lt"/>
                          <a:ea typeface="+mn-ea"/>
                          <a:cs typeface="+mn-cs"/>
                        </a:rPr>
                        <a:t> (</a:t>
                      </a:r>
                      <a:r>
                        <a:rPr lang="da-DK" sz="1800" kern="1200" dirty="0" err="1">
                          <a:solidFill>
                            <a:schemeClr val="dk1"/>
                          </a:solidFill>
                          <a:effectLst/>
                          <a:latin typeface="+mn-lt"/>
                          <a:ea typeface="+mn-ea"/>
                          <a:cs typeface="+mn-cs"/>
                        </a:rPr>
                        <a:t>Annex</a:t>
                      </a:r>
                      <a:r>
                        <a:rPr lang="da-DK" sz="1800" kern="1200" dirty="0">
                          <a:solidFill>
                            <a:schemeClr val="dk1"/>
                          </a:solidFill>
                          <a:effectLst/>
                          <a:latin typeface="+mn-lt"/>
                          <a:ea typeface="+mn-ea"/>
                          <a:cs typeface="+mn-cs"/>
                        </a:rPr>
                        <a:t> C of -12-1 CDV)</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2400" kern="1200" dirty="0">
                          <a:solidFill>
                            <a:schemeClr val="dk1"/>
                          </a:solidFill>
                          <a:latin typeface="+mn-lt"/>
                          <a:ea typeface="+mn-ea"/>
                          <a:cs typeface="+mn-cs"/>
                        </a:rPr>
                        <a:t>-12-4</a:t>
                      </a:r>
                      <a:endParaRPr lang="en-US" sz="2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800" kern="1200" dirty="0" err="1">
                          <a:solidFill>
                            <a:schemeClr val="dk1"/>
                          </a:solidFill>
                          <a:effectLst/>
                          <a:latin typeface="+mn-lt"/>
                          <a:ea typeface="+mn-ea"/>
                          <a:cs typeface="+mn-cs"/>
                        </a:rPr>
                        <a:t>Numerical</a:t>
                      </a:r>
                      <a:r>
                        <a:rPr lang="da-DK" sz="1800" kern="1200" dirty="0">
                          <a:solidFill>
                            <a:schemeClr val="dk1"/>
                          </a:solidFill>
                          <a:effectLst/>
                          <a:latin typeface="+mn-lt"/>
                          <a:ea typeface="+mn-ea"/>
                          <a:cs typeface="+mn-cs"/>
                        </a:rPr>
                        <a:t> site </a:t>
                      </a:r>
                      <a:r>
                        <a:rPr lang="da-DK" sz="1800" kern="1200" dirty="0" err="1">
                          <a:solidFill>
                            <a:schemeClr val="dk1"/>
                          </a:solidFill>
                          <a:effectLst/>
                          <a:latin typeface="+mn-lt"/>
                          <a:ea typeface="+mn-ea"/>
                          <a:cs typeface="+mn-cs"/>
                        </a:rPr>
                        <a:t>calibration</a:t>
                      </a:r>
                      <a:r>
                        <a:rPr lang="da-DK" sz="1800" kern="1200" dirty="0">
                          <a:solidFill>
                            <a:schemeClr val="dk1"/>
                          </a:solidFill>
                          <a:effectLst/>
                          <a:latin typeface="+mn-lt"/>
                          <a:ea typeface="+mn-ea"/>
                          <a:cs typeface="+mn-cs"/>
                        </a:rPr>
                        <a:t> (</a:t>
                      </a:r>
                      <a:r>
                        <a:rPr lang="da-DK" sz="1800" kern="1200" dirty="0" err="1">
                          <a:solidFill>
                            <a:schemeClr val="dk1"/>
                          </a:solidFill>
                          <a:effectLst/>
                          <a:latin typeface="+mn-lt"/>
                          <a:ea typeface="+mn-ea"/>
                          <a:cs typeface="+mn-cs"/>
                        </a:rPr>
                        <a:t>ongoing</a:t>
                      </a:r>
                      <a:r>
                        <a:rPr lang="da-DK" sz="1800" kern="1200" dirty="0">
                          <a:solidFill>
                            <a:schemeClr val="dk1"/>
                          </a:solidFill>
                          <a:effectLst/>
                          <a:latin typeface="+mn-lt"/>
                          <a:ea typeface="+mn-ea"/>
                          <a:cs typeface="+mn-cs"/>
                        </a:rPr>
                        <a:t> </a:t>
                      </a:r>
                      <a:r>
                        <a:rPr lang="da-DK" sz="1800" kern="1200" dirty="0" err="1">
                          <a:solidFill>
                            <a:schemeClr val="dk1"/>
                          </a:solidFill>
                          <a:effectLst/>
                          <a:latin typeface="+mn-lt"/>
                          <a:ea typeface="+mn-ea"/>
                          <a:cs typeface="+mn-cs"/>
                        </a:rPr>
                        <a:t>work</a:t>
                      </a:r>
                      <a:r>
                        <a:rPr lang="da-DK" sz="1800" kern="1200" dirty="0">
                          <a:solidFill>
                            <a:schemeClr val="dk1"/>
                          </a:solidFill>
                          <a:effectLst/>
                          <a:latin typeface="+mn-lt"/>
                          <a:ea typeface="+mn-ea"/>
                          <a:cs typeface="+mn-cs"/>
                        </a:rPr>
                        <a:t> on new Technical Report</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5"/>
                  </a:ext>
                </a:extLst>
              </a:tr>
            </a:tbl>
          </a:graphicData>
        </a:graphic>
      </p:graphicFrame>
    </p:spTree>
    <p:custDataLst>
      <p:tags r:id="rId2"/>
    </p:custDataLst>
    <p:extLst>
      <p:ext uri="{BB962C8B-B14F-4D97-AF65-F5344CB8AC3E}">
        <p14:creationId xmlns:p14="http://schemas.microsoft.com/office/powerpoint/2010/main" xmlns="" val="188539544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p:cNvGraphicFramePr>
          <p:nvPr>
            <p:extLst>
              <p:ext uri="{D42A27DB-BD31-4B8C-83A1-F6EECF244321}">
                <p14:modId xmlns:p14="http://schemas.microsoft.com/office/powerpoint/2010/main" xmlns="" val="985209106"/>
              </p:ext>
            </p:extLst>
          </p:nvPr>
        </p:nvGraphicFramePr>
        <p:xfrm>
          <a:off x="1588" y="1588"/>
          <a:ext cx="1587" cy="1587"/>
        </p:xfrm>
        <a:graphic>
          <a:graphicData uri="http://schemas.openxmlformats.org/presentationml/2006/ole">
            <p:oleObj spid="_x0000_s200718" name="think-cell Slide" r:id="rId5" imgW="360" imgH="360" progId="">
              <p:embed/>
            </p:oleObj>
          </a:graphicData>
        </a:graphic>
      </p:graphicFrame>
      <p:sp>
        <p:nvSpPr>
          <p:cNvPr id="250882" name="Rectangle 2"/>
          <p:cNvSpPr>
            <a:spLocks noGrp="1" noChangeArrowheads="1"/>
          </p:cNvSpPr>
          <p:nvPr>
            <p:ph type="title"/>
          </p:nvPr>
        </p:nvSpPr>
        <p:spPr>
          <a:xfrm>
            <a:off x="285750" y="429626"/>
            <a:ext cx="7598618" cy="407086"/>
          </a:xfrm>
        </p:spPr>
        <p:txBody>
          <a:bodyPr/>
          <a:lstStyle/>
          <a:p>
            <a:r>
              <a:rPr lang="en-GB" sz="3200" dirty="0"/>
              <a:t>Documents in the new structure II</a:t>
            </a:r>
          </a:p>
        </p:txBody>
      </p:sp>
      <p:sp>
        <p:nvSpPr>
          <p:cNvPr id="7" name="Slide Number Placeholder 5"/>
          <p:cNvSpPr>
            <a:spLocks noGrp="1"/>
          </p:cNvSpPr>
          <p:nvPr>
            <p:ph type="sldNum" sz="quarter" idx="4"/>
          </p:nvPr>
        </p:nvSpPr>
        <p:spPr/>
        <p:txBody>
          <a:bodyPr/>
          <a:lstStyle/>
          <a:p>
            <a:fld id="{D283458A-B884-4F94-B560-0B653DAF6880}" type="slidenum">
              <a:rPr lang="en-GB" smtClean="0"/>
              <a:pPr/>
              <a:t>12</a:t>
            </a:fld>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xmlns="" val="1840834811"/>
              </p:ext>
            </p:extLst>
          </p:nvPr>
        </p:nvGraphicFramePr>
        <p:xfrm>
          <a:off x="251520" y="980728"/>
          <a:ext cx="8712968" cy="4450080"/>
        </p:xfrm>
        <a:graphic>
          <a:graphicData uri="http://schemas.openxmlformats.org/drawingml/2006/table">
            <a:tbl>
              <a:tblPr firstRow="1" bandRow="1">
                <a:tableStyleId>{5C22544A-7EE6-4342-B048-85BDC9FD1C3A}</a:tableStyleId>
              </a:tblPr>
              <a:tblGrid>
                <a:gridCol w="2058410">
                  <a:extLst>
                    <a:ext uri="{9D8B030D-6E8A-4147-A177-3AD203B41FA5}">
                      <a16:colId xmlns:a16="http://schemas.microsoft.com/office/drawing/2014/main" xmlns="" val="20000"/>
                    </a:ext>
                  </a:extLst>
                </a:gridCol>
                <a:gridCol w="6654558">
                  <a:extLst>
                    <a:ext uri="{9D8B030D-6E8A-4147-A177-3AD203B41FA5}">
                      <a16:colId xmlns:a16="http://schemas.microsoft.com/office/drawing/2014/main" xmlns="" val="20001"/>
                    </a:ext>
                  </a:extLst>
                </a:gridCol>
              </a:tblGrid>
              <a:tr h="370840">
                <a:tc>
                  <a:txBody>
                    <a:bodyPr/>
                    <a:lstStyle/>
                    <a:p>
                      <a:r>
                        <a:rPr lang="da-DK" sz="2000" dirty="0"/>
                        <a:t>Document reference</a:t>
                      </a:r>
                      <a:endParaRPr lang="en-US" sz="2000" dirty="0"/>
                    </a:p>
                  </a:txBody>
                  <a:tcPr/>
                </a:tc>
                <a:tc>
                  <a:txBody>
                    <a:bodyPr/>
                    <a:lstStyle/>
                    <a:p>
                      <a:r>
                        <a:rPr lang="da-DK" sz="2000" dirty="0" err="1"/>
                        <a:t>Keywords</a:t>
                      </a:r>
                      <a:endParaRPr lang="en-US" sz="2000" dirty="0"/>
                    </a:p>
                  </a:txBody>
                  <a:tcPr/>
                </a:tc>
                <a:extLst>
                  <a:ext uri="{0D108BD9-81ED-4DB2-BD59-A6C34878D82A}">
                    <a16:rowId xmlns:a16="http://schemas.microsoft.com/office/drawing/2014/main" xmlns="" val="10000"/>
                  </a:ext>
                </a:extLst>
              </a:tr>
              <a:tr h="370840">
                <a:tc>
                  <a:txBody>
                    <a:bodyPr/>
                    <a:lstStyle/>
                    <a:p>
                      <a:r>
                        <a:rPr lang="da-DK" sz="2400" dirty="0"/>
                        <a:t>-12-5</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Terrain and Obstacle Impacts on Wind and Power Curve Measurements.</a:t>
                      </a:r>
                      <a:r>
                        <a:rPr lang="en-US" sz="1800" kern="1200" baseline="0" dirty="0">
                          <a:solidFill>
                            <a:schemeClr val="dk1"/>
                          </a:solidFill>
                          <a:effectLst/>
                          <a:latin typeface="+mn-lt"/>
                          <a:ea typeface="+mn-ea"/>
                          <a:cs typeface="+mn-cs"/>
                        </a:rPr>
                        <a:t> Relevant content from -12-1 CDV and -12-2 standards.</a:t>
                      </a:r>
                      <a:endParaRPr lang="en-US" sz="2400" kern="1200" dirty="0">
                        <a:solidFill>
                          <a:schemeClr val="dk1"/>
                        </a:solidFill>
                        <a:latin typeface="+mn-lt"/>
                        <a:ea typeface="+mn-ea"/>
                        <a:cs typeface="+mn-cs"/>
                      </a:endParaRPr>
                    </a:p>
                  </a:txBody>
                  <a:tcPr/>
                </a:tc>
                <a:extLst>
                  <a:ext uri="{0D108BD9-81ED-4DB2-BD59-A6C34878D82A}">
                    <a16:rowId xmlns:a16="http://schemas.microsoft.com/office/drawing/2014/main" xmlns="" val="10001"/>
                  </a:ext>
                </a:extLst>
              </a:tr>
              <a:tr h="370840">
                <a:tc>
                  <a:txBody>
                    <a:bodyPr/>
                    <a:lstStyle/>
                    <a:p>
                      <a:pPr marL="0" algn="l" defTabSz="914400" rtl="0" eaLnBrk="1" latinLnBrk="0" hangingPunct="1"/>
                      <a:r>
                        <a:rPr lang="da-DK" sz="2400" kern="1200" dirty="0">
                          <a:solidFill>
                            <a:schemeClr val="dk1"/>
                          </a:solidFill>
                          <a:latin typeface="+mn-lt"/>
                          <a:ea typeface="+mn-ea"/>
                          <a:cs typeface="+mn-cs"/>
                        </a:rPr>
                        <a:t>-12-6</a:t>
                      </a:r>
                      <a:endParaRPr lang="en-US" sz="2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800" kern="1200" dirty="0">
                          <a:solidFill>
                            <a:schemeClr val="dk1"/>
                          </a:solidFill>
                          <a:effectLst/>
                          <a:latin typeface="+mn-lt"/>
                          <a:ea typeface="+mn-ea"/>
                          <a:cs typeface="+mn-cs"/>
                        </a:rPr>
                        <a:t>Measurement of </a:t>
                      </a:r>
                      <a:r>
                        <a:rPr lang="da-DK" sz="1800" kern="1200" dirty="0" err="1">
                          <a:solidFill>
                            <a:schemeClr val="dk1"/>
                          </a:solidFill>
                          <a:effectLst/>
                          <a:latin typeface="+mn-lt"/>
                          <a:ea typeface="+mn-ea"/>
                          <a:cs typeface="+mn-cs"/>
                        </a:rPr>
                        <a:t>Nacelle</a:t>
                      </a:r>
                      <a:r>
                        <a:rPr lang="da-DK" sz="1800" kern="1200" dirty="0">
                          <a:solidFill>
                            <a:schemeClr val="dk1"/>
                          </a:solidFill>
                          <a:effectLst/>
                          <a:latin typeface="+mn-lt"/>
                          <a:ea typeface="+mn-ea"/>
                          <a:cs typeface="+mn-cs"/>
                        </a:rPr>
                        <a:t> Transfer </a:t>
                      </a:r>
                      <a:r>
                        <a:rPr lang="da-DK" sz="1800" kern="1200" dirty="0" err="1">
                          <a:solidFill>
                            <a:schemeClr val="dk1"/>
                          </a:solidFill>
                          <a:effectLst/>
                          <a:latin typeface="+mn-lt"/>
                          <a:ea typeface="+mn-ea"/>
                          <a:cs typeface="+mn-cs"/>
                        </a:rPr>
                        <a:t>Function</a:t>
                      </a:r>
                      <a:r>
                        <a:rPr lang="da-DK" sz="1800" kern="1200" dirty="0">
                          <a:solidFill>
                            <a:schemeClr val="dk1"/>
                          </a:solidFill>
                          <a:effectLst/>
                          <a:latin typeface="+mn-lt"/>
                          <a:ea typeface="+mn-ea"/>
                          <a:cs typeface="+mn-cs"/>
                        </a:rPr>
                        <a:t>. </a:t>
                      </a:r>
                      <a:r>
                        <a:rPr lang="da-DK" sz="1800" kern="1200" dirty="0" err="1">
                          <a:solidFill>
                            <a:schemeClr val="dk1"/>
                          </a:solidFill>
                          <a:effectLst/>
                          <a:latin typeface="+mn-lt"/>
                          <a:ea typeface="+mn-ea"/>
                          <a:cs typeface="+mn-cs"/>
                        </a:rPr>
                        <a:t>Annex</a:t>
                      </a:r>
                      <a:r>
                        <a:rPr lang="da-DK" sz="1800" kern="1200" dirty="0">
                          <a:solidFill>
                            <a:schemeClr val="dk1"/>
                          </a:solidFill>
                          <a:effectLst/>
                          <a:latin typeface="+mn-lt"/>
                          <a:ea typeface="+mn-ea"/>
                          <a:cs typeface="+mn-cs"/>
                        </a:rPr>
                        <a:t> D from -12-2</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2400" kern="1200" dirty="0">
                          <a:solidFill>
                            <a:schemeClr val="dk1"/>
                          </a:solidFill>
                          <a:latin typeface="+mn-lt"/>
                          <a:ea typeface="+mn-ea"/>
                          <a:cs typeface="+mn-cs"/>
                        </a:rPr>
                        <a:t>-12-7</a:t>
                      </a:r>
                      <a:endParaRPr lang="en-US" sz="2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800" kern="1200" dirty="0">
                          <a:solidFill>
                            <a:schemeClr val="dk1"/>
                          </a:solidFill>
                          <a:effectLst/>
                          <a:latin typeface="+mn-lt"/>
                          <a:ea typeface="+mn-ea"/>
                          <a:cs typeface="+mn-cs"/>
                        </a:rPr>
                        <a:t>Power performance </a:t>
                      </a:r>
                      <a:r>
                        <a:rPr lang="da-DK" sz="1800" kern="1200" dirty="0" err="1">
                          <a:solidFill>
                            <a:schemeClr val="dk1"/>
                          </a:solidFill>
                          <a:effectLst/>
                          <a:latin typeface="+mn-lt"/>
                          <a:ea typeface="+mn-ea"/>
                          <a:cs typeface="+mn-cs"/>
                        </a:rPr>
                        <a:t>measurements</a:t>
                      </a:r>
                      <a:r>
                        <a:rPr lang="da-DK" sz="1800" kern="1200" dirty="0">
                          <a:solidFill>
                            <a:schemeClr val="dk1"/>
                          </a:solidFill>
                          <a:effectLst/>
                          <a:latin typeface="+mn-lt"/>
                          <a:ea typeface="+mn-ea"/>
                          <a:cs typeface="+mn-cs"/>
                        </a:rPr>
                        <a:t> on small </a:t>
                      </a:r>
                      <a:r>
                        <a:rPr lang="da-DK" sz="1800" kern="1200" dirty="0" err="1">
                          <a:solidFill>
                            <a:schemeClr val="dk1"/>
                          </a:solidFill>
                          <a:effectLst/>
                          <a:latin typeface="+mn-lt"/>
                          <a:ea typeface="+mn-ea"/>
                          <a:cs typeface="+mn-cs"/>
                        </a:rPr>
                        <a:t>wind</a:t>
                      </a:r>
                      <a:r>
                        <a:rPr lang="da-DK" sz="1800" kern="1200" dirty="0">
                          <a:solidFill>
                            <a:schemeClr val="dk1"/>
                          </a:solidFill>
                          <a:effectLst/>
                          <a:latin typeface="+mn-lt"/>
                          <a:ea typeface="+mn-ea"/>
                          <a:cs typeface="+mn-cs"/>
                        </a:rPr>
                        <a:t> turbines. </a:t>
                      </a:r>
                      <a:r>
                        <a:rPr lang="da-DK" sz="1800" kern="1200" dirty="0" err="1">
                          <a:solidFill>
                            <a:schemeClr val="dk1"/>
                          </a:solidFill>
                          <a:effectLst/>
                          <a:latin typeface="+mn-lt"/>
                          <a:ea typeface="+mn-ea"/>
                          <a:cs typeface="+mn-cs"/>
                        </a:rPr>
                        <a:t>Specific</a:t>
                      </a:r>
                      <a:r>
                        <a:rPr lang="da-DK" sz="1800" kern="1200" dirty="0">
                          <a:solidFill>
                            <a:schemeClr val="dk1"/>
                          </a:solidFill>
                          <a:effectLst/>
                          <a:latin typeface="+mn-lt"/>
                          <a:ea typeface="+mn-ea"/>
                          <a:cs typeface="+mn-cs"/>
                        </a:rPr>
                        <a:t> standard to </a:t>
                      </a:r>
                      <a:r>
                        <a:rPr lang="da-DK" sz="1800" kern="1200" dirty="0" err="1">
                          <a:solidFill>
                            <a:schemeClr val="dk1"/>
                          </a:solidFill>
                          <a:effectLst/>
                          <a:latin typeface="+mn-lt"/>
                          <a:ea typeface="+mn-ea"/>
                          <a:cs typeface="+mn-cs"/>
                        </a:rPr>
                        <a:t>address</a:t>
                      </a:r>
                      <a:r>
                        <a:rPr lang="da-DK" sz="1800" kern="1200" dirty="0">
                          <a:solidFill>
                            <a:schemeClr val="dk1"/>
                          </a:solidFill>
                          <a:effectLst/>
                          <a:latin typeface="+mn-lt"/>
                          <a:ea typeface="+mn-ea"/>
                          <a:cs typeface="+mn-cs"/>
                        </a:rPr>
                        <a:t> </a:t>
                      </a:r>
                      <a:r>
                        <a:rPr lang="da-DK" sz="1800" kern="1200" dirty="0" err="1">
                          <a:solidFill>
                            <a:schemeClr val="dk1"/>
                          </a:solidFill>
                          <a:effectLst/>
                          <a:latin typeface="+mn-lt"/>
                          <a:ea typeface="+mn-ea"/>
                          <a:cs typeface="+mn-cs"/>
                        </a:rPr>
                        <a:t>requirements</a:t>
                      </a:r>
                      <a:r>
                        <a:rPr lang="da-DK" sz="1800" kern="1200" dirty="0">
                          <a:solidFill>
                            <a:schemeClr val="dk1"/>
                          </a:solidFill>
                          <a:effectLst/>
                          <a:latin typeface="+mn-lt"/>
                          <a:ea typeface="+mn-ea"/>
                          <a:cs typeface="+mn-cs"/>
                        </a:rPr>
                        <a:t> from -2 standard</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2400" kern="1200" dirty="0">
                          <a:solidFill>
                            <a:schemeClr val="dk1"/>
                          </a:solidFill>
                          <a:latin typeface="+mn-lt"/>
                          <a:ea typeface="+mn-ea"/>
                          <a:cs typeface="+mn-cs"/>
                        </a:rPr>
                        <a:t>-12-8</a:t>
                      </a:r>
                      <a:endParaRPr lang="en-US" sz="2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800" kern="1200" dirty="0">
                          <a:solidFill>
                            <a:schemeClr val="dk1"/>
                          </a:solidFill>
                          <a:effectLst/>
                          <a:latin typeface="+mn-lt"/>
                          <a:ea typeface="+mn-ea"/>
                          <a:cs typeface="+mn-cs"/>
                        </a:rPr>
                        <a:t>Power </a:t>
                      </a:r>
                      <a:r>
                        <a:rPr lang="da-DK" sz="1800" kern="1200" dirty="0" err="1">
                          <a:solidFill>
                            <a:schemeClr val="dk1"/>
                          </a:solidFill>
                          <a:effectLst/>
                          <a:latin typeface="+mn-lt"/>
                          <a:ea typeface="+mn-ea"/>
                          <a:cs typeface="+mn-cs"/>
                        </a:rPr>
                        <a:t>perfromance</a:t>
                      </a:r>
                      <a:r>
                        <a:rPr lang="da-DK" sz="1800" kern="1200" dirty="0">
                          <a:solidFill>
                            <a:schemeClr val="dk1"/>
                          </a:solidFill>
                          <a:effectLst/>
                          <a:latin typeface="+mn-lt"/>
                          <a:ea typeface="+mn-ea"/>
                          <a:cs typeface="+mn-cs"/>
                        </a:rPr>
                        <a:t> </a:t>
                      </a:r>
                      <a:r>
                        <a:rPr lang="da-DK" sz="1800" kern="1200" dirty="0" err="1">
                          <a:solidFill>
                            <a:schemeClr val="dk1"/>
                          </a:solidFill>
                          <a:effectLst/>
                          <a:latin typeface="+mn-lt"/>
                          <a:ea typeface="+mn-ea"/>
                          <a:cs typeface="+mn-cs"/>
                        </a:rPr>
                        <a:t>measurements</a:t>
                      </a:r>
                      <a:r>
                        <a:rPr lang="da-DK" sz="1800" kern="1200" dirty="0">
                          <a:solidFill>
                            <a:schemeClr val="dk1"/>
                          </a:solidFill>
                          <a:effectLst/>
                          <a:latin typeface="+mn-lt"/>
                          <a:ea typeface="+mn-ea"/>
                          <a:cs typeface="+mn-cs"/>
                        </a:rPr>
                        <a:t> in </a:t>
                      </a:r>
                      <a:r>
                        <a:rPr lang="da-DK" sz="1800" kern="1200" dirty="0" err="1">
                          <a:solidFill>
                            <a:schemeClr val="dk1"/>
                          </a:solidFill>
                          <a:effectLst/>
                          <a:latin typeface="+mn-lt"/>
                          <a:ea typeface="+mn-ea"/>
                          <a:cs typeface="+mn-cs"/>
                        </a:rPr>
                        <a:t>cold</a:t>
                      </a:r>
                      <a:r>
                        <a:rPr lang="da-DK" sz="1800" kern="1200" dirty="0">
                          <a:solidFill>
                            <a:schemeClr val="dk1"/>
                          </a:solidFill>
                          <a:effectLst/>
                          <a:latin typeface="+mn-lt"/>
                          <a:ea typeface="+mn-ea"/>
                          <a:cs typeface="+mn-cs"/>
                        </a:rPr>
                        <a:t> </a:t>
                      </a:r>
                      <a:r>
                        <a:rPr lang="da-DK" sz="1800" kern="1200" dirty="0" err="1">
                          <a:solidFill>
                            <a:schemeClr val="dk1"/>
                          </a:solidFill>
                          <a:effectLst/>
                          <a:latin typeface="+mn-lt"/>
                          <a:ea typeface="+mn-ea"/>
                          <a:cs typeface="+mn-cs"/>
                        </a:rPr>
                        <a:t>climates</a:t>
                      </a:r>
                      <a:r>
                        <a:rPr lang="da-DK" sz="1800" kern="1200" dirty="0">
                          <a:solidFill>
                            <a:schemeClr val="dk1"/>
                          </a:solidFill>
                          <a:effectLst/>
                          <a:latin typeface="+mn-lt"/>
                          <a:ea typeface="+mn-ea"/>
                          <a:cs typeface="+mn-cs"/>
                        </a:rPr>
                        <a:t>: relevant </a:t>
                      </a:r>
                      <a:r>
                        <a:rPr lang="da-DK" sz="1800" kern="1200" dirty="0" err="1">
                          <a:solidFill>
                            <a:schemeClr val="dk1"/>
                          </a:solidFill>
                          <a:effectLst/>
                          <a:latin typeface="+mn-lt"/>
                          <a:ea typeface="+mn-ea"/>
                          <a:cs typeface="+mn-cs"/>
                        </a:rPr>
                        <a:t>content</a:t>
                      </a:r>
                      <a:r>
                        <a:rPr lang="da-DK" sz="1800" kern="1200" dirty="0">
                          <a:solidFill>
                            <a:schemeClr val="dk1"/>
                          </a:solidFill>
                          <a:effectLst/>
                          <a:latin typeface="+mn-lt"/>
                          <a:ea typeface="+mn-ea"/>
                          <a:cs typeface="+mn-cs"/>
                        </a:rPr>
                        <a:t> from -12-1 CDV to </a:t>
                      </a:r>
                      <a:r>
                        <a:rPr lang="da-DK" sz="1800" kern="1200" dirty="0" err="1">
                          <a:solidFill>
                            <a:schemeClr val="dk1"/>
                          </a:solidFill>
                          <a:effectLst/>
                          <a:latin typeface="+mn-lt"/>
                          <a:ea typeface="+mn-ea"/>
                          <a:cs typeface="+mn-cs"/>
                        </a:rPr>
                        <a:t>be</a:t>
                      </a:r>
                      <a:r>
                        <a:rPr lang="da-DK" sz="1800" kern="1200" dirty="0">
                          <a:solidFill>
                            <a:schemeClr val="dk1"/>
                          </a:solidFill>
                          <a:effectLst/>
                          <a:latin typeface="+mn-lt"/>
                          <a:ea typeface="+mn-ea"/>
                          <a:cs typeface="+mn-cs"/>
                        </a:rPr>
                        <a:t> </a:t>
                      </a:r>
                      <a:r>
                        <a:rPr lang="da-DK" sz="1800" kern="1200" dirty="0" err="1">
                          <a:solidFill>
                            <a:schemeClr val="dk1"/>
                          </a:solidFill>
                          <a:effectLst/>
                          <a:latin typeface="+mn-lt"/>
                          <a:ea typeface="+mn-ea"/>
                          <a:cs typeface="+mn-cs"/>
                        </a:rPr>
                        <a:t>further</a:t>
                      </a:r>
                      <a:r>
                        <a:rPr lang="da-DK" sz="1800" kern="1200" dirty="0">
                          <a:solidFill>
                            <a:schemeClr val="dk1"/>
                          </a:solidFill>
                          <a:effectLst/>
                          <a:latin typeface="+mn-lt"/>
                          <a:ea typeface="+mn-ea"/>
                          <a:cs typeface="+mn-cs"/>
                        </a:rPr>
                        <a:t> </a:t>
                      </a:r>
                      <a:r>
                        <a:rPr lang="da-DK" sz="1800" kern="1200" dirty="0" err="1">
                          <a:solidFill>
                            <a:schemeClr val="dk1"/>
                          </a:solidFill>
                          <a:effectLst/>
                          <a:latin typeface="+mn-lt"/>
                          <a:ea typeface="+mn-ea"/>
                          <a:cs typeface="+mn-cs"/>
                        </a:rPr>
                        <a:t>developed</a:t>
                      </a:r>
                      <a:r>
                        <a:rPr lang="da-DK" sz="1800" kern="1200" dirty="0">
                          <a:solidFill>
                            <a:schemeClr val="dk1"/>
                          </a:solidFill>
                          <a:effectLst/>
                          <a:latin typeface="+mn-lt"/>
                          <a:ea typeface="+mn-ea"/>
                          <a:cs typeface="+mn-cs"/>
                        </a:rPr>
                        <a:t> in the future.</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2400" kern="1200" dirty="0">
                          <a:solidFill>
                            <a:schemeClr val="dk1"/>
                          </a:solidFill>
                          <a:latin typeface="+mn-lt"/>
                          <a:ea typeface="+mn-ea"/>
                          <a:cs typeface="+mn-cs"/>
                        </a:rPr>
                        <a:t>-50-1</a:t>
                      </a:r>
                      <a:endParaRPr lang="en-US" sz="2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800" kern="1200" dirty="0">
                          <a:solidFill>
                            <a:schemeClr val="dk1"/>
                          </a:solidFill>
                          <a:effectLst/>
                          <a:latin typeface="+mn-lt"/>
                          <a:ea typeface="+mn-ea"/>
                          <a:cs typeface="+mn-cs"/>
                        </a:rPr>
                        <a:t>Wind speed </a:t>
                      </a:r>
                      <a:r>
                        <a:rPr lang="da-DK" sz="1800" kern="1200" dirty="0" err="1">
                          <a:solidFill>
                            <a:schemeClr val="dk1"/>
                          </a:solidFill>
                          <a:effectLst/>
                          <a:latin typeface="+mn-lt"/>
                          <a:ea typeface="+mn-ea"/>
                          <a:cs typeface="+mn-cs"/>
                        </a:rPr>
                        <a:t>measurements</a:t>
                      </a:r>
                      <a:r>
                        <a:rPr lang="da-DK" sz="1800" kern="1200" dirty="0">
                          <a:solidFill>
                            <a:schemeClr val="dk1"/>
                          </a:solidFill>
                          <a:effectLst/>
                          <a:latin typeface="+mn-lt"/>
                          <a:ea typeface="+mn-ea"/>
                          <a:cs typeface="+mn-cs"/>
                        </a:rPr>
                        <a:t> </a:t>
                      </a:r>
                      <a:r>
                        <a:rPr lang="da-DK" sz="1800" kern="1200" dirty="0" err="1">
                          <a:solidFill>
                            <a:schemeClr val="dk1"/>
                          </a:solidFill>
                          <a:effectLst/>
                          <a:latin typeface="+mn-lt"/>
                          <a:ea typeface="+mn-ea"/>
                          <a:cs typeface="+mn-cs"/>
                        </a:rPr>
                        <a:t>using</a:t>
                      </a:r>
                      <a:r>
                        <a:rPr lang="da-DK" sz="1800" kern="1200" dirty="0">
                          <a:solidFill>
                            <a:schemeClr val="dk1"/>
                          </a:solidFill>
                          <a:effectLst/>
                          <a:latin typeface="+mn-lt"/>
                          <a:ea typeface="+mn-ea"/>
                          <a:cs typeface="+mn-cs"/>
                        </a:rPr>
                        <a:t> sensors </a:t>
                      </a:r>
                      <a:r>
                        <a:rPr lang="da-DK" sz="1800" kern="1200" dirty="0" err="1">
                          <a:solidFill>
                            <a:schemeClr val="dk1"/>
                          </a:solidFill>
                          <a:effectLst/>
                          <a:latin typeface="+mn-lt"/>
                          <a:ea typeface="+mn-ea"/>
                          <a:cs typeface="+mn-cs"/>
                        </a:rPr>
                        <a:t>mounted</a:t>
                      </a:r>
                      <a:r>
                        <a:rPr lang="da-DK" sz="1800" kern="1200" dirty="0">
                          <a:solidFill>
                            <a:schemeClr val="dk1"/>
                          </a:solidFill>
                          <a:effectLst/>
                          <a:latin typeface="+mn-lt"/>
                          <a:ea typeface="+mn-ea"/>
                          <a:cs typeface="+mn-cs"/>
                        </a:rPr>
                        <a:t> on </a:t>
                      </a:r>
                      <a:r>
                        <a:rPr lang="da-DK" sz="1800" kern="1200" dirty="0" err="1">
                          <a:solidFill>
                            <a:schemeClr val="dk1"/>
                          </a:solidFill>
                          <a:effectLst/>
                          <a:latin typeface="+mn-lt"/>
                          <a:ea typeface="+mn-ea"/>
                          <a:cs typeface="+mn-cs"/>
                        </a:rPr>
                        <a:t>met</a:t>
                      </a:r>
                      <a:r>
                        <a:rPr lang="da-DK" sz="1800" kern="1200" dirty="0">
                          <a:solidFill>
                            <a:schemeClr val="dk1"/>
                          </a:solidFill>
                          <a:effectLst/>
                          <a:latin typeface="+mn-lt"/>
                          <a:ea typeface="+mn-ea"/>
                          <a:cs typeface="+mn-cs"/>
                        </a:rPr>
                        <a:t> masts, </a:t>
                      </a:r>
                      <a:r>
                        <a:rPr lang="da-DK" sz="1800" kern="1200" dirty="0" err="1">
                          <a:solidFill>
                            <a:schemeClr val="dk1"/>
                          </a:solidFill>
                          <a:effectLst/>
                          <a:latin typeface="+mn-lt"/>
                          <a:ea typeface="+mn-ea"/>
                          <a:cs typeface="+mn-cs"/>
                        </a:rPr>
                        <a:t>wind</a:t>
                      </a:r>
                      <a:r>
                        <a:rPr lang="da-DK" sz="1800" kern="1200" dirty="0">
                          <a:solidFill>
                            <a:schemeClr val="dk1"/>
                          </a:solidFill>
                          <a:effectLst/>
                          <a:latin typeface="+mn-lt"/>
                          <a:ea typeface="+mn-ea"/>
                          <a:cs typeface="+mn-cs"/>
                        </a:rPr>
                        <a:t> turbines </a:t>
                      </a:r>
                      <a:r>
                        <a:rPr lang="da-DK" sz="1800" kern="1200" dirty="0" err="1">
                          <a:solidFill>
                            <a:schemeClr val="dk1"/>
                          </a:solidFill>
                          <a:effectLst/>
                          <a:latin typeface="+mn-lt"/>
                          <a:ea typeface="+mn-ea"/>
                          <a:cs typeface="+mn-cs"/>
                        </a:rPr>
                        <a:t>nacelles</a:t>
                      </a:r>
                      <a:r>
                        <a:rPr lang="da-DK" sz="1800" kern="1200" dirty="0">
                          <a:solidFill>
                            <a:schemeClr val="dk1"/>
                          </a:solidFill>
                          <a:effectLst/>
                          <a:latin typeface="+mn-lt"/>
                          <a:ea typeface="+mn-ea"/>
                          <a:cs typeface="+mn-cs"/>
                        </a:rPr>
                        <a:t> and </a:t>
                      </a:r>
                      <a:r>
                        <a:rPr lang="da-DK" sz="1800" kern="1200" dirty="0" err="1">
                          <a:solidFill>
                            <a:schemeClr val="dk1"/>
                          </a:solidFill>
                          <a:effectLst/>
                          <a:latin typeface="+mn-lt"/>
                          <a:ea typeface="+mn-ea"/>
                          <a:cs typeface="+mn-cs"/>
                        </a:rPr>
                        <a:t>wind</a:t>
                      </a:r>
                      <a:r>
                        <a:rPr lang="da-DK" sz="1800" kern="1200" dirty="0">
                          <a:solidFill>
                            <a:schemeClr val="dk1"/>
                          </a:solidFill>
                          <a:effectLst/>
                          <a:latin typeface="+mn-lt"/>
                          <a:ea typeface="+mn-ea"/>
                          <a:cs typeface="+mn-cs"/>
                        </a:rPr>
                        <a:t> turbine spinners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2400" kern="1200" dirty="0">
                          <a:solidFill>
                            <a:schemeClr val="dk1"/>
                          </a:solidFill>
                          <a:latin typeface="+mn-lt"/>
                          <a:ea typeface="+mn-ea"/>
                          <a:cs typeface="+mn-cs"/>
                        </a:rPr>
                        <a:t>-50-2</a:t>
                      </a:r>
                      <a:endParaRPr lang="en-US" sz="2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800" kern="1200" dirty="0">
                          <a:solidFill>
                            <a:schemeClr val="dk1"/>
                          </a:solidFill>
                          <a:effectLst/>
                          <a:latin typeface="+mn-lt"/>
                          <a:ea typeface="+mn-ea"/>
                          <a:cs typeface="+mn-cs"/>
                        </a:rPr>
                        <a:t>Wind speed </a:t>
                      </a:r>
                      <a:r>
                        <a:rPr lang="da-DK" sz="1800" kern="1200" dirty="0" err="1">
                          <a:solidFill>
                            <a:schemeClr val="dk1"/>
                          </a:solidFill>
                          <a:effectLst/>
                          <a:latin typeface="+mn-lt"/>
                          <a:ea typeface="+mn-ea"/>
                          <a:cs typeface="+mn-cs"/>
                        </a:rPr>
                        <a:t>measurements</a:t>
                      </a:r>
                      <a:r>
                        <a:rPr lang="da-DK" sz="1800" kern="1200" dirty="0">
                          <a:solidFill>
                            <a:schemeClr val="dk1"/>
                          </a:solidFill>
                          <a:effectLst/>
                          <a:latin typeface="+mn-lt"/>
                          <a:ea typeface="+mn-ea"/>
                          <a:cs typeface="+mn-cs"/>
                        </a:rPr>
                        <a:t> </a:t>
                      </a:r>
                      <a:r>
                        <a:rPr lang="da-DK" sz="1800" kern="1200" dirty="0" err="1">
                          <a:solidFill>
                            <a:schemeClr val="dk1"/>
                          </a:solidFill>
                          <a:effectLst/>
                          <a:latin typeface="+mn-lt"/>
                          <a:ea typeface="+mn-ea"/>
                          <a:cs typeface="+mn-cs"/>
                        </a:rPr>
                        <a:t>using</a:t>
                      </a:r>
                      <a:r>
                        <a:rPr lang="da-DK" sz="1800" kern="1200" dirty="0">
                          <a:solidFill>
                            <a:schemeClr val="dk1"/>
                          </a:solidFill>
                          <a:effectLst/>
                          <a:latin typeface="+mn-lt"/>
                          <a:ea typeface="+mn-ea"/>
                          <a:cs typeface="+mn-cs"/>
                        </a:rPr>
                        <a:t> Remote</a:t>
                      </a:r>
                      <a:r>
                        <a:rPr lang="da-DK" sz="1800" kern="1200" baseline="0" dirty="0">
                          <a:solidFill>
                            <a:schemeClr val="dk1"/>
                          </a:solidFill>
                          <a:effectLst/>
                          <a:latin typeface="+mn-lt"/>
                          <a:ea typeface="+mn-ea"/>
                          <a:cs typeface="+mn-cs"/>
                        </a:rPr>
                        <a:t> </a:t>
                      </a:r>
                      <a:r>
                        <a:rPr lang="da-DK" sz="1800" kern="1200" baseline="0" dirty="0" err="1">
                          <a:solidFill>
                            <a:schemeClr val="dk1"/>
                          </a:solidFill>
                          <a:effectLst/>
                          <a:latin typeface="+mn-lt"/>
                          <a:ea typeface="+mn-ea"/>
                          <a:cs typeface="+mn-cs"/>
                        </a:rPr>
                        <a:t>Sensing</a:t>
                      </a:r>
                      <a:r>
                        <a:rPr lang="da-DK" sz="1800" kern="1200" baseline="0">
                          <a:solidFill>
                            <a:schemeClr val="dk1"/>
                          </a:solidFill>
                          <a:effectLst/>
                          <a:latin typeface="+mn-lt"/>
                          <a:ea typeface="+mn-ea"/>
                          <a:cs typeface="+mn-cs"/>
                        </a:rPr>
                        <a:t> Devices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6"/>
                  </a:ext>
                </a:extLst>
              </a:tr>
            </a:tbl>
          </a:graphicData>
        </a:graphic>
      </p:graphicFrame>
    </p:spTree>
    <p:custDataLst>
      <p:tags r:id="rId2"/>
    </p:custDataLst>
    <p:extLst>
      <p:ext uri="{BB962C8B-B14F-4D97-AF65-F5344CB8AC3E}">
        <p14:creationId xmlns:p14="http://schemas.microsoft.com/office/powerpoint/2010/main" xmlns="" val="10783362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a restructure of 61400-12 series</a:t>
            </a:r>
          </a:p>
        </p:txBody>
      </p:sp>
      <p:graphicFrame>
        <p:nvGraphicFramePr>
          <p:cNvPr id="3" name="Table 2"/>
          <p:cNvGraphicFramePr>
            <a:graphicFrameLocks noGrp="1"/>
          </p:cNvGraphicFramePr>
          <p:nvPr>
            <p:extLst>
              <p:ext uri="{D42A27DB-BD31-4B8C-83A1-F6EECF244321}">
                <p14:modId xmlns:p14="http://schemas.microsoft.com/office/powerpoint/2010/main" xmlns="" val="5596910"/>
              </p:ext>
            </p:extLst>
          </p:nvPr>
        </p:nvGraphicFramePr>
        <p:xfrm>
          <a:off x="539552" y="1124744"/>
          <a:ext cx="7344816" cy="5544722"/>
        </p:xfrm>
        <a:graphic>
          <a:graphicData uri="http://schemas.openxmlformats.org/drawingml/2006/table">
            <a:tbl>
              <a:tblPr firstRow="1" firstCol="1" bandRow="1">
                <a:tableStyleId>{5C22544A-7EE6-4342-B048-85BDC9FD1C3A}</a:tableStyleId>
              </a:tblPr>
              <a:tblGrid>
                <a:gridCol w="7344816">
                  <a:extLst>
                    <a:ext uri="{9D8B030D-6E8A-4147-A177-3AD203B41FA5}">
                      <a16:colId xmlns:a16="http://schemas.microsoft.com/office/drawing/2014/main" xmlns="" val="993203005"/>
                    </a:ext>
                  </a:extLst>
                </a:gridCol>
              </a:tblGrid>
              <a:tr h="213254">
                <a:tc>
                  <a:txBody>
                    <a:bodyPr/>
                    <a:lstStyle/>
                    <a:p>
                      <a:pPr marL="457200" algn="just">
                        <a:spcAft>
                          <a:spcPts val="1200"/>
                        </a:spcAft>
                      </a:pPr>
                      <a:r>
                        <a:rPr lang="en-GB" sz="1400" spc="-10" dirty="0">
                          <a:effectLst/>
                        </a:rPr>
                        <a:t>Benefits</a:t>
                      </a:r>
                      <a:endParaRPr lang="en-GB" sz="1400" spc="-1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32159280"/>
                  </a:ext>
                </a:extLst>
              </a:tr>
              <a:tr h="1919291">
                <a:tc>
                  <a:txBody>
                    <a:bodyPr/>
                    <a:lstStyle/>
                    <a:p>
                      <a:pPr marL="457200" algn="just">
                        <a:spcAft>
                          <a:spcPts val="1200"/>
                        </a:spcAft>
                      </a:pPr>
                      <a:r>
                        <a:rPr lang="en-GB" sz="1400" spc="-10" dirty="0">
                          <a:effectLst/>
                        </a:rPr>
                        <a:t>Restrictions in scope of revisions</a:t>
                      </a:r>
                    </a:p>
                    <a:p>
                      <a:pPr marL="457200" algn="just">
                        <a:spcAft>
                          <a:spcPts val="1200"/>
                        </a:spcAft>
                      </a:pPr>
                      <a:r>
                        <a:rPr lang="en-GB" sz="1400" spc="-10" dirty="0">
                          <a:effectLst/>
                        </a:rPr>
                        <a:t>Those aspects which standalone in separate documents and which are mature are clearly excluded from the scope of a revision on another part of the standard series such that the work remains focussed and may involve smaller, more efficient teams. </a:t>
                      </a:r>
                      <a:endParaRPr lang="en-GB" sz="1400" spc="-1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68168163"/>
                  </a:ext>
                </a:extLst>
              </a:tr>
              <a:tr h="1706036">
                <a:tc>
                  <a:txBody>
                    <a:bodyPr/>
                    <a:lstStyle/>
                    <a:p>
                      <a:pPr marL="457200" algn="just">
                        <a:spcAft>
                          <a:spcPts val="1200"/>
                        </a:spcAft>
                      </a:pPr>
                      <a:r>
                        <a:rPr lang="en-GB" sz="1400" spc="-10" dirty="0">
                          <a:effectLst/>
                        </a:rPr>
                        <a:t>Speed of revision</a:t>
                      </a:r>
                    </a:p>
                    <a:p>
                      <a:pPr marL="457200" algn="just">
                        <a:spcAft>
                          <a:spcPts val="1200"/>
                        </a:spcAft>
                      </a:pPr>
                      <a:r>
                        <a:rPr lang="en-GB" sz="1400" spc="-10" dirty="0">
                          <a:effectLst/>
                        </a:rPr>
                        <a:t>Revisions of individual documents of limited scope can be very focussed and implemented more quickly, satisfying the time limit requirements of IEC.</a:t>
                      </a:r>
                    </a:p>
                    <a:p>
                      <a:pPr marL="457200" algn="just">
                        <a:spcAft>
                          <a:spcPts val="1200"/>
                        </a:spcAft>
                      </a:pPr>
                      <a:r>
                        <a:rPr lang="en-GB" sz="1000" spc="-10" dirty="0">
                          <a:effectLst/>
                        </a:rPr>
                        <a:t> </a:t>
                      </a:r>
                      <a:endParaRPr lang="en-GB" sz="1000" spc="-1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666125551"/>
                  </a:ext>
                </a:extLst>
              </a:tr>
              <a:tr h="1492781">
                <a:tc>
                  <a:txBody>
                    <a:bodyPr/>
                    <a:lstStyle/>
                    <a:p>
                      <a:pPr marL="457200" algn="just">
                        <a:spcAft>
                          <a:spcPts val="1200"/>
                        </a:spcAft>
                      </a:pPr>
                      <a:r>
                        <a:rPr lang="en-GB" sz="1400" spc="-10" dirty="0">
                          <a:effectLst/>
                        </a:rPr>
                        <a:t>Reduced Duplication</a:t>
                      </a:r>
                    </a:p>
                    <a:p>
                      <a:pPr marL="457200" algn="just">
                        <a:spcAft>
                          <a:spcPts val="1200"/>
                        </a:spcAft>
                      </a:pPr>
                      <a:r>
                        <a:rPr lang="en-GB" sz="1400" spc="-10" dirty="0">
                          <a:effectLst/>
                        </a:rPr>
                        <a:t>New standards can unambiguously refer to clear and specific standalone documents (e.g. use of met masts for wind measurement) without re-writing identical, similar or contradictory text.</a:t>
                      </a:r>
                      <a:endParaRPr lang="en-GB" sz="1400" spc="-1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9873286"/>
                  </a:ext>
                </a:extLst>
              </a:tr>
              <a:tr h="213254">
                <a:tc>
                  <a:txBody>
                    <a:bodyPr/>
                    <a:lstStyle/>
                    <a:p>
                      <a:pPr marL="457200" algn="just">
                        <a:spcAft>
                          <a:spcPts val="1200"/>
                        </a:spcAft>
                      </a:pPr>
                      <a:r>
                        <a:rPr lang="en-GB" sz="1000" spc="-10" dirty="0">
                          <a:effectLst/>
                        </a:rPr>
                        <a:t> </a:t>
                      </a:r>
                      <a:endParaRPr lang="en-GB" sz="1000" spc="-1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287315336"/>
                  </a:ext>
                </a:extLst>
              </a:tr>
            </a:tbl>
          </a:graphicData>
        </a:graphic>
      </p:graphicFrame>
    </p:spTree>
    <p:extLst>
      <p:ext uri="{BB962C8B-B14F-4D97-AF65-F5344CB8AC3E}">
        <p14:creationId xmlns:p14="http://schemas.microsoft.com/office/powerpoint/2010/main" xmlns="" val="266753131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Challenges to restructure of 61400-12 series</a:t>
            </a:r>
          </a:p>
        </p:txBody>
      </p:sp>
      <p:graphicFrame>
        <p:nvGraphicFramePr>
          <p:cNvPr id="3" name="Table 2"/>
          <p:cNvGraphicFramePr>
            <a:graphicFrameLocks noGrp="1"/>
          </p:cNvGraphicFramePr>
          <p:nvPr>
            <p:extLst>
              <p:ext uri="{D42A27DB-BD31-4B8C-83A1-F6EECF244321}">
                <p14:modId xmlns:p14="http://schemas.microsoft.com/office/powerpoint/2010/main" xmlns="" val="4096789942"/>
              </p:ext>
            </p:extLst>
          </p:nvPr>
        </p:nvGraphicFramePr>
        <p:xfrm>
          <a:off x="321072" y="980728"/>
          <a:ext cx="7563296" cy="3810000"/>
        </p:xfrm>
        <a:graphic>
          <a:graphicData uri="http://schemas.openxmlformats.org/drawingml/2006/table">
            <a:tbl>
              <a:tblPr firstRow="1" firstCol="1" bandRow="1">
                <a:tableStyleId>{5C22544A-7EE6-4342-B048-85BDC9FD1C3A}</a:tableStyleId>
              </a:tblPr>
              <a:tblGrid>
                <a:gridCol w="7563296">
                  <a:extLst>
                    <a:ext uri="{9D8B030D-6E8A-4147-A177-3AD203B41FA5}">
                      <a16:colId xmlns:a16="http://schemas.microsoft.com/office/drawing/2014/main" xmlns="" val="2837851904"/>
                    </a:ext>
                  </a:extLst>
                </a:gridCol>
              </a:tblGrid>
              <a:tr h="0">
                <a:tc>
                  <a:txBody>
                    <a:bodyPr/>
                    <a:lstStyle/>
                    <a:p>
                      <a:pPr marL="457200" algn="just">
                        <a:spcAft>
                          <a:spcPts val="1200"/>
                        </a:spcAft>
                      </a:pPr>
                      <a:r>
                        <a:rPr lang="en-GB" sz="1400" spc="-10">
                          <a:effectLst/>
                        </a:rPr>
                        <a:t>Challenges</a:t>
                      </a:r>
                      <a:endParaRPr lang="en-GB" sz="1400" spc="-1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385176097"/>
                  </a:ext>
                </a:extLst>
              </a:tr>
              <a:tr h="0">
                <a:tc>
                  <a:txBody>
                    <a:bodyPr/>
                    <a:lstStyle/>
                    <a:p>
                      <a:pPr marL="457200" algn="just">
                        <a:spcAft>
                          <a:spcPts val="1200"/>
                        </a:spcAft>
                      </a:pPr>
                      <a:r>
                        <a:rPr lang="en-GB" sz="1400" spc="-10">
                          <a:effectLst/>
                        </a:rPr>
                        <a:t>Divergence of Scope</a:t>
                      </a:r>
                    </a:p>
                    <a:p>
                      <a:pPr marL="457200" algn="just">
                        <a:spcAft>
                          <a:spcPts val="1200"/>
                        </a:spcAft>
                      </a:pPr>
                      <a:r>
                        <a:rPr lang="en-GB" sz="1400" spc="-10">
                          <a:effectLst/>
                        </a:rPr>
                        <a:t>There is a risk that if different parts of the standard series are being updated in parallel by possibly different groups of people then they may diverge unless there is tight management of scope by TC88.</a:t>
                      </a:r>
                      <a:endParaRPr lang="en-GB" sz="1400" spc="-1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947565909"/>
                  </a:ext>
                </a:extLst>
              </a:tr>
              <a:tr h="0">
                <a:tc>
                  <a:txBody>
                    <a:bodyPr/>
                    <a:lstStyle/>
                    <a:p>
                      <a:pPr marL="457200" algn="just">
                        <a:spcAft>
                          <a:spcPts val="1200"/>
                        </a:spcAft>
                      </a:pPr>
                      <a:r>
                        <a:rPr lang="en-GB" sz="1400" spc="-10">
                          <a:effectLst/>
                        </a:rPr>
                        <a:t>Scope Management</a:t>
                      </a:r>
                    </a:p>
                    <a:p>
                      <a:pPr marL="457200" algn="just">
                        <a:spcAft>
                          <a:spcPts val="1200"/>
                        </a:spcAft>
                      </a:pPr>
                      <a:r>
                        <a:rPr lang="en-GB" sz="1400" spc="-10">
                          <a:effectLst/>
                        </a:rPr>
                        <a:t>A very well thought out and managed relationship between the various documents is required which although desirable, may be onerous to manage and administer.</a:t>
                      </a:r>
                      <a:endParaRPr lang="en-GB" sz="1400" spc="-1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87003679"/>
                  </a:ext>
                </a:extLst>
              </a:tr>
              <a:tr h="0">
                <a:tc>
                  <a:txBody>
                    <a:bodyPr/>
                    <a:lstStyle/>
                    <a:p>
                      <a:pPr marL="457200" algn="just">
                        <a:spcAft>
                          <a:spcPts val="1200"/>
                        </a:spcAft>
                      </a:pPr>
                      <a:r>
                        <a:rPr lang="en-GB" sz="1400" spc="-10">
                          <a:effectLst/>
                        </a:rPr>
                        <a:t>Demands on Experts</a:t>
                      </a:r>
                    </a:p>
                    <a:p>
                      <a:pPr marL="457200" algn="just">
                        <a:spcAft>
                          <a:spcPts val="1200"/>
                        </a:spcAft>
                      </a:pPr>
                      <a:r>
                        <a:rPr lang="en-GB" sz="1400" spc="-10">
                          <a:effectLst/>
                        </a:rPr>
                        <a:t>Revising many separate parts to the standard series may require more time/meetings from the same experts.</a:t>
                      </a:r>
                      <a:endParaRPr lang="en-GB" sz="1400" spc="-1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588617474"/>
                  </a:ext>
                </a:extLst>
              </a:tr>
              <a:tr h="0">
                <a:tc>
                  <a:txBody>
                    <a:bodyPr/>
                    <a:lstStyle/>
                    <a:p>
                      <a:pPr marL="457200" algn="just">
                        <a:spcAft>
                          <a:spcPts val="1200"/>
                        </a:spcAft>
                      </a:pPr>
                      <a:r>
                        <a:rPr lang="en-GB" sz="1400" spc="-10" dirty="0">
                          <a:effectLst/>
                        </a:rPr>
                        <a:t>Time/Scheduling</a:t>
                      </a:r>
                    </a:p>
                    <a:p>
                      <a:pPr marL="457200" algn="just">
                        <a:spcAft>
                          <a:spcPts val="1200"/>
                        </a:spcAft>
                      </a:pPr>
                      <a:r>
                        <a:rPr lang="en-GB" sz="1400" spc="-10" dirty="0">
                          <a:effectLst/>
                        </a:rPr>
                        <a:t>To be effective and efficient, the re-structure must be carried out as a single step and as a breakpoint in the technical evolution of the -12 series of standards. Buy-in from those pushing for further, immediate technical evolution is required.</a:t>
                      </a:r>
                      <a:endParaRPr lang="en-GB" sz="1400" spc="-1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200591389"/>
                  </a:ext>
                </a:extLst>
              </a:tr>
            </a:tbl>
          </a:graphicData>
        </a:graphic>
      </p:graphicFrame>
      <p:sp>
        <p:nvSpPr>
          <p:cNvPr id="4" name="TextBox 3"/>
          <p:cNvSpPr txBox="1"/>
          <p:nvPr/>
        </p:nvSpPr>
        <p:spPr>
          <a:xfrm>
            <a:off x="539552" y="5445224"/>
            <a:ext cx="7488832" cy="646331"/>
          </a:xfrm>
          <a:prstGeom prst="rect">
            <a:avLst/>
          </a:prstGeom>
          <a:noFill/>
        </p:spPr>
        <p:txBody>
          <a:bodyPr wrap="square" rtlCol="0">
            <a:spAutoFit/>
          </a:bodyPr>
          <a:lstStyle/>
          <a:p>
            <a:r>
              <a:rPr lang="en-GB" dirty="0"/>
              <a:t>The re-structure must be carried our coherently and with the support of TC88 and PT-101</a:t>
            </a:r>
          </a:p>
        </p:txBody>
      </p:sp>
    </p:spTree>
    <p:extLst>
      <p:ext uri="{BB962C8B-B14F-4D97-AF65-F5344CB8AC3E}">
        <p14:creationId xmlns:p14="http://schemas.microsoft.com/office/powerpoint/2010/main" xmlns="" val="240840666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Estimated Timescales for re-structure</a:t>
            </a:r>
          </a:p>
        </p:txBody>
      </p:sp>
      <p:pic>
        <p:nvPicPr>
          <p:cNvPr id="20582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5750" y="1196752"/>
            <a:ext cx="8528726" cy="1512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p:nvPr/>
        </p:nvSpPr>
        <p:spPr>
          <a:xfrm>
            <a:off x="281932" y="2924944"/>
            <a:ext cx="8466532" cy="2031325"/>
          </a:xfrm>
          <a:prstGeom prst="rect">
            <a:avLst/>
          </a:prstGeom>
        </p:spPr>
        <p:txBody>
          <a:bodyPr wrap="square">
            <a:spAutoFit/>
          </a:bodyPr>
          <a:lstStyle/>
          <a:p>
            <a:r>
              <a:rPr lang="en-GB" spc="-10" dirty="0">
                <a:latin typeface="Trebuchet MS" panose="020B0603020202020204" pitchFamily="34" charset="0"/>
                <a:ea typeface="Times New Roman" panose="02020603050405020304" pitchFamily="18" charset="0"/>
                <a:cs typeface="Times New Roman" panose="02020603050405020304" pitchFamily="18" charset="0"/>
              </a:rPr>
              <a:t>However TC88 chairman, </a:t>
            </a:r>
            <a:r>
              <a:rPr lang="en-GB" spc="-10" dirty="0" err="1">
                <a:latin typeface="Trebuchet MS" panose="020B0603020202020204" pitchFamily="34" charset="0"/>
                <a:ea typeface="Times New Roman" panose="02020603050405020304" pitchFamily="18" charset="0"/>
                <a:cs typeface="Times New Roman" panose="02020603050405020304" pitchFamily="18" charset="0"/>
              </a:rPr>
              <a:t>Jeroen</a:t>
            </a:r>
            <a:r>
              <a:rPr lang="en-GB" spc="-10" dirty="0">
                <a:latin typeface="Trebuchet MS" panose="020B0603020202020204" pitchFamily="34" charset="0"/>
                <a:ea typeface="Times New Roman" panose="02020603050405020304" pitchFamily="18" charset="0"/>
                <a:cs typeface="Times New Roman" panose="02020603050405020304" pitchFamily="18" charset="0"/>
              </a:rPr>
              <a:t> van Dam, has suggested (in a personal communication dated 1</a:t>
            </a:r>
            <a:r>
              <a:rPr lang="en-GB" spc="-10" baseline="30000" dirty="0">
                <a:latin typeface="Trebuchet MS" panose="020B0603020202020204" pitchFamily="34" charset="0"/>
                <a:ea typeface="Times New Roman" panose="02020603050405020304" pitchFamily="18" charset="0"/>
                <a:cs typeface="Times New Roman" panose="02020603050405020304" pitchFamily="18" charset="0"/>
              </a:rPr>
              <a:t>st</a:t>
            </a:r>
            <a:r>
              <a:rPr lang="en-GB" spc="-10" dirty="0">
                <a:latin typeface="Trebuchet MS" panose="020B0603020202020204" pitchFamily="34" charset="0"/>
                <a:ea typeface="Times New Roman" panose="02020603050405020304" pitchFamily="18" charset="0"/>
                <a:cs typeface="Times New Roman" panose="02020603050405020304" pitchFamily="18" charset="0"/>
              </a:rPr>
              <a:t> March 2016) that an even faster process may be possible if the text of the existing approved contributing standards (12-1 </a:t>
            </a:r>
            <a:r>
              <a:rPr lang="en-GB" spc="-10" dirty="0" err="1">
                <a:latin typeface="Trebuchet MS" panose="020B0603020202020204" pitchFamily="34" charset="0"/>
                <a:ea typeface="Times New Roman" panose="02020603050405020304" pitchFamily="18" charset="0"/>
                <a:cs typeface="Times New Roman" panose="02020603050405020304" pitchFamily="18" charset="0"/>
              </a:rPr>
              <a:t>ed</a:t>
            </a:r>
            <a:r>
              <a:rPr lang="en-GB" spc="-10" dirty="0">
                <a:latin typeface="Trebuchet MS" panose="020B0603020202020204" pitchFamily="34" charset="0"/>
                <a:ea typeface="Times New Roman" panose="02020603050405020304" pitchFamily="18" charset="0"/>
                <a:cs typeface="Times New Roman" panose="02020603050405020304" pitchFamily="18" charset="0"/>
              </a:rPr>
              <a:t> 2 and 12-2) is submitted as the CD together with the NP describing the re-structure </a:t>
            </a:r>
            <a:r>
              <a:rPr lang="en-GB" b="1" u="sng" spc="-10" dirty="0">
                <a:latin typeface="Trebuchet MS" panose="020B0603020202020204" pitchFamily="34" charset="0"/>
                <a:ea typeface="Times New Roman" panose="02020603050405020304" pitchFamily="18" charset="0"/>
                <a:cs typeface="Times New Roman" panose="02020603050405020304" pitchFamily="18" charset="0"/>
              </a:rPr>
              <a:t>and with the strict condition that no technical changes are to be allowed</a:t>
            </a:r>
            <a:r>
              <a:rPr lang="en-GB" spc="-10" dirty="0">
                <a:latin typeface="Trebuchet MS" panose="020B0603020202020204" pitchFamily="34" charset="0"/>
                <a:ea typeface="Times New Roman" panose="02020603050405020304" pitchFamily="18" charset="0"/>
                <a:cs typeface="Times New Roman" panose="02020603050405020304" pitchFamily="18" charset="0"/>
              </a:rPr>
              <a:t>. It should therefore be possible to move to a CDV more quickly and if the CDV is 100% approved, the FDIS stage can be skipped.</a:t>
            </a:r>
            <a:endParaRPr lang="en-GB" dirty="0"/>
          </a:p>
        </p:txBody>
      </p:sp>
    </p:spTree>
    <p:extLst>
      <p:ext uri="{BB962C8B-B14F-4D97-AF65-F5344CB8AC3E}">
        <p14:creationId xmlns:p14="http://schemas.microsoft.com/office/powerpoint/2010/main" xmlns="" val="91827470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next?</a:t>
            </a:r>
          </a:p>
        </p:txBody>
      </p:sp>
      <p:sp>
        <p:nvSpPr>
          <p:cNvPr id="3" name="TextBox 2"/>
          <p:cNvSpPr txBox="1"/>
          <p:nvPr/>
        </p:nvSpPr>
        <p:spPr>
          <a:xfrm>
            <a:off x="539552" y="1412776"/>
            <a:ext cx="7344816" cy="2031325"/>
          </a:xfrm>
          <a:prstGeom prst="rect">
            <a:avLst/>
          </a:prstGeom>
          <a:noFill/>
        </p:spPr>
        <p:txBody>
          <a:bodyPr wrap="square" rtlCol="0">
            <a:spAutoFit/>
          </a:bodyPr>
          <a:lstStyle/>
          <a:p>
            <a:pPr marL="285750" indent="-285750">
              <a:buFont typeface="Arial" panose="020B0604020202020204" pitchFamily="34" charset="0"/>
              <a:buChar char="•"/>
            </a:pPr>
            <a:r>
              <a:rPr lang="en-GB" dirty="0"/>
              <a:t>12-1 Ed. 2 </a:t>
            </a:r>
            <a:r>
              <a:rPr lang="en-GB" dirty="0" smtClean="0"/>
              <a:t>FDIS needs </a:t>
            </a:r>
            <a:r>
              <a:rPr lang="en-GB" dirty="0"/>
              <a:t>to be finished!</a:t>
            </a:r>
          </a:p>
          <a:p>
            <a:pPr marL="285750" indent="-285750">
              <a:buFont typeface="Arial" panose="020B0604020202020204" pitchFamily="34" charset="0"/>
              <a:buChar char="•"/>
            </a:pPr>
            <a:r>
              <a:rPr lang="en-GB" dirty="0"/>
              <a:t>Refinement of re-structure proposal</a:t>
            </a:r>
          </a:p>
          <a:p>
            <a:pPr marL="742950" lvl="1" indent="-285750">
              <a:buFont typeface="Arial" panose="020B0604020202020204" pitchFamily="34" charset="0"/>
              <a:buChar char="•"/>
            </a:pPr>
            <a:r>
              <a:rPr lang="en-GB" dirty="0"/>
              <a:t>circulate to MT12-1 and 12-2</a:t>
            </a:r>
          </a:p>
          <a:p>
            <a:pPr marL="285750" indent="-285750">
              <a:buFont typeface="Arial" panose="020B0604020202020204" pitchFamily="34" charset="0"/>
              <a:buChar char="•"/>
            </a:pPr>
            <a:r>
              <a:rPr lang="en-GB" dirty="0"/>
              <a:t>Harmonisation/collaboration with PT101</a:t>
            </a:r>
          </a:p>
          <a:p>
            <a:pPr marL="285750" indent="-285750">
              <a:buFont typeface="Arial" panose="020B0604020202020204" pitchFamily="34" charset="0"/>
              <a:buChar char="•"/>
            </a:pPr>
            <a:r>
              <a:rPr lang="en-GB" dirty="0"/>
              <a:t>Buy-in from MT12-1 and 12-2</a:t>
            </a:r>
          </a:p>
          <a:p>
            <a:pPr marL="285750" indent="-285750">
              <a:buFont typeface="Arial" panose="020B0604020202020204" pitchFamily="34" charset="0"/>
              <a:buChar char="•"/>
            </a:pPr>
            <a:r>
              <a:rPr lang="en-GB" dirty="0"/>
              <a:t>Approval of NP by TC88</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xmlns="" val="14620073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5726" y="0"/>
            <a:ext cx="922972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endParaRPr>
          </a:p>
        </p:txBody>
      </p:sp>
      <p:pic>
        <p:nvPicPr>
          <p:cNvPr id="8" name="Picture 2" descr="Z:\Group\Corporate\RES CLOUD\RES-rear-wall-word-cloud-1214.png"/>
          <p:cNvPicPr>
            <a:picLocks noChangeAspect="1" noChangeArrowheads="1"/>
          </p:cNvPicPr>
          <p:nvPr/>
        </p:nvPicPr>
        <p:blipFill>
          <a:blip r:embed="rId3" cstate="print"/>
          <a:srcRect/>
          <a:stretch>
            <a:fillRect/>
          </a:stretch>
        </p:blipFill>
        <p:spPr bwMode="auto">
          <a:xfrm>
            <a:off x="509694" y="1313998"/>
            <a:ext cx="8038885" cy="4230004"/>
          </a:xfrm>
          <a:prstGeom prst="rect">
            <a:avLst/>
          </a:prstGeom>
          <a:noFill/>
        </p:spPr>
      </p:pic>
    </p:spTree>
    <p:extLst>
      <p:ext uri="{BB962C8B-B14F-4D97-AF65-F5344CB8AC3E}">
        <p14:creationId xmlns:p14="http://schemas.microsoft.com/office/powerpoint/2010/main" xmlns="" val="1100861604"/>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Splitting existing 12-1 (</a:t>
            </a:r>
            <a:r>
              <a:rPr lang="en-GB" dirty="0" err="1"/>
              <a:t>ed</a:t>
            </a:r>
            <a:r>
              <a:rPr lang="en-GB" dirty="0"/>
              <a:t> 2) and 12-2 content</a:t>
            </a:r>
          </a:p>
        </p:txBody>
      </p:sp>
      <p:pic>
        <p:nvPicPr>
          <p:cNvPr id="206850" name="Picture 2" descr="IEC61400_Restructure"/>
          <p:cNvPicPr>
            <a:picLocks noChangeAspect="1" noChangeArrowheads="1"/>
          </p:cNvPicPr>
          <p:nvPr/>
        </p:nvPicPr>
        <p:blipFill>
          <a:blip r:embed="rId2" cstate="print">
            <a:extLst>
              <a:ext uri="{28A0092B-C50C-407E-A947-70E740481C1C}">
                <a14:useLocalDpi xmlns:a14="http://schemas.microsoft.com/office/drawing/2010/main" xmlns="" val="0"/>
              </a:ext>
            </a:extLst>
          </a:blip>
          <a:srcRect r="51280"/>
          <a:stretch>
            <a:fillRect/>
          </a:stretch>
        </p:blipFill>
        <p:spPr bwMode="auto">
          <a:xfrm>
            <a:off x="1115616" y="1340768"/>
            <a:ext cx="6916738" cy="487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899592" y="6453336"/>
            <a:ext cx="7632848" cy="369332"/>
          </a:xfrm>
          <a:prstGeom prst="rect">
            <a:avLst/>
          </a:prstGeom>
          <a:noFill/>
        </p:spPr>
        <p:txBody>
          <a:bodyPr wrap="square" rtlCol="0">
            <a:spAutoFit/>
          </a:bodyPr>
          <a:lstStyle/>
          <a:p>
            <a:r>
              <a:rPr lang="en-GB" dirty="0"/>
              <a:t>NOTE – this is purely an illustration of the concept, not the plan</a:t>
            </a:r>
          </a:p>
        </p:txBody>
      </p:sp>
    </p:spTree>
    <p:extLst>
      <p:ext uri="{BB962C8B-B14F-4D97-AF65-F5344CB8AC3E}">
        <p14:creationId xmlns:p14="http://schemas.microsoft.com/office/powerpoint/2010/main" xmlns="" val="181345480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a:t>
            </a:r>
          </a:p>
        </p:txBody>
      </p:sp>
      <p:sp>
        <p:nvSpPr>
          <p:cNvPr id="3" name="Content Placeholder 2"/>
          <p:cNvSpPr>
            <a:spLocks noGrp="1"/>
          </p:cNvSpPr>
          <p:nvPr>
            <p:ph idx="1"/>
          </p:nvPr>
        </p:nvSpPr>
        <p:spPr/>
        <p:txBody>
          <a:bodyPr/>
          <a:lstStyle/>
          <a:p>
            <a:r>
              <a:rPr lang="en-GB" sz="2000" dirty="0"/>
              <a:t>Introduction</a:t>
            </a:r>
          </a:p>
          <a:p>
            <a:r>
              <a:rPr lang="en-GB" sz="2000" dirty="0"/>
              <a:t>Reasons for Restructuring</a:t>
            </a:r>
          </a:p>
          <a:p>
            <a:r>
              <a:rPr lang="en-GB" sz="2000" dirty="0"/>
              <a:t>Strategic Goals for redeveloping power performance standards</a:t>
            </a:r>
          </a:p>
          <a:p>
            <a:r>
              <a:rPr lang="en-GB" sz="2000" dirty="0"/>
              <a:t>Current Structure</a:t>
            </a:r>
          </a:p>
          <a:p>
            <a:r>
              <a:rPr lang="en-GB" sz="2000" dirty="0"/>
              <a:t>Proposed Structure</a:t>
            </a:r>
          </a:p>
          <a:p>
            <a:r>
              <a:rPr lang="en-GB" sz="2000" dirty="0"/>
              <a:t>Timeline</a:t>
            </a:r>
          </a:p>
          <a:p>
            <a:endParaRPr lang="en-GB" sz="2000" dirty="0"/>
          </a:p>
          <a:p>
            <a:endParaRPr lang="en-GB" sz="2000" dirty="0"/>
          </a:p>
        </p:txBody>
      </p:sp>
    </p:spTree>
    <p:extLst>
      <p:ext uri="{BB962C8B-B14F-4D97-AF65-F5344CB8AC3E}">
        <p14:creationId xmlns:p14="http://schemas.microsoft.com/office/powerpoint/2010/main" xmlns="" val="315819107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p:cNvGraphicFramePr>
          <p:nvPr>
            <p:extLst>
              <p:ext uri="{D42A27DB-BD31-4B8C-83A1-F6EECF244321}">
                <p14:modId xmlns:p14="http://schemas.microsoft.com/office/powerpoint/2010/main" xmlns="" val="2473986254"/>
              </p:ext>
            </p:extLst>
          </p:nvPr>
        </p:nvGraphicFramePr>
        <p:xfrm>
          <a:off x="1588" y="1588"/>
          <a:ext cx="1587" cy="1587"/>
        </p:xfrm>
        <a:graphic>
          <a:graphicData uri="http://schemas.openxmlformats.org/presentationml/2006/ole">
            <p:oleObj spid="_x0000_s199696" name="think-cell Slide" r:id="rId5" imgW="360" imgH="360" progId="">
              <p:embed/>
            </p:oleObj>
          </a:graphicData>
        </a:graphic>
      </p:graphicFrame>
      <p:sp>
        <p:nvSpPr>
          <p:cNvPr id="250882" name="Rectangle 2"/>
          <p:cNvSpPr>
            <a:spLocks noGrp="1" noChangeArrowheads="1"/>
          </p:cNvSpPr>
          <p:nvPr>
            <p:ph type="title"/>
          </p:nvPr>
        </p:nvSpPr>
        <p:spPr/>
        <p:txBody>
          <a:bodyPr/>
          <a:lstStyle/>
          <a:p>
            <a:r>
              <a:rPr lang="en-GB" sz="3200" dirty="0"/>
              <a:t>Introduction</a:t>
            </a:r>
          </a:p>
        </p:txBody>
      </p:sp>
      <p:sp>
        <p:nvSpPr>
          <p:cNvPr id="7" name="Slide Number Placeholder 5"/>
          <p:cNvSpPr>
            <a:spLocks noGrp="1"/>
          </p:cNvSpPr>
          <p:nvPr>
            <p:ph type="sldNum" sz="quarter" idx="4"/>
          </p:nvPr>
        </p:nvSpPr>
        <p:spPr/>
        <p:txBody>
          <a:bodyPr/>
          <a:lstStyle/>
          <a:p>
            <a:fld id="{D283458A-B884-4F94-B560-0B653DAF6880}" type="slidenum">
              <a:rPr lang="en-GB" smtClean="0"/>
              <a:pPr/>
              <a:t>3</a:t>
            </a:fld>
            <a:endParaRPr lang="en-GB" dirty="0"/>
          </a:p>
        </p:txBody>
      </p:sp>
      <p:sp>
        <p:nvSpPr>
          <p:cNvPr id="4" name="TextBox 3"/>
          <p:cNvSpPr txBox="1"/>
          <p:nvPr/>
        </p:nvSpPr>
        <p:spPr>
          <a:xfrm>
            <a:off x="395536" y="941819"/>
            <a:ext cx="8208912" cy="5262979"/>
          </a:xfrm>
          <a:prstGeom prst="rect">
            <a:avLst/>
          </a:prstGeom>
          <a:noFill/>
        </p:spPr>
        <p:txBody>
          <a:bodyPr wrap="square" rtlCol="0">
            <a:spAutoFit/>
          </a:bodyPr>
          <a:lstStyle/>
          <a:p>
            <a:pPr marL="285750" indent="-285750">
              <a:buFont typeface="Arial" panose="020B0604020202020204" pitchFamily="34" charset="0"/>
              <a:buChar char="•"/>
            </a:pPr>
            <a:r>
              <a:rPr lang="da-DK" sz="2000" dirty="0"/>
              <a:t>Content of this presentation based on a draft proposal by A Derrick, having been </a:t>
            </a:r>
            <a:r>
              <a:rPr lang="da-DK" sz="2000" dirty="0" smtClean="0"/>
              <a:t>invited to </a:t>
            </a:r>
            <a:r>
              <a:rPr lang="da-DK" sz="2000" dirty="0"/>
              <a:t>lead the restructuring of the -12 standards by TC88 past chairman Sandy Butterfield.</a:t>
            </a:r>
          </a:p>
          <a:p>
            <a:pPr marL="285750" indent="-285750">
              <a:buFont typeface="Arial" panose="020B0604020202020204" pitchFamily="34" charset="0"/>
              <a:buChar char="•"/>
            </a:pPr>
            <a:endParaRPr lang="da-DK" sz="2000" dirty="0"/>
          </a:p>
          <a:p>
            <a:pPr marL="285750" indent="-285750">
              <a:buFont typeface="Arial" panose="020B0604020202020204" pitchFamily="34" charset="0"/>
              <a:buChar char="•"/>
            </a:pPr>
            <a:r>
              <a:rPr lang="da-DK" sz="2000" dirty="0"/>
              <a:t>The work is being discussed with Troels Friis Pedersen (convener of -12-1) and Frank Ormel (convener of -12-2). The work on -12-4 is only starting up and is unlikely to be affected by this restructuring.</a:t>
            </a:r>
          </a:p>
          <a:p>
            <a:r>
              <a:rPr lang="da-DK" sz="2000" dirty="0"/>
              <a:t> </a:t>
            </a:r>
          </a:p>
          <a:p>
            <a:pPr marL="285750" indent="-285750">
              <a:buFont typeface="Arial" panose="020B0604020202020204" pitchFamily="34" charset="0"/>
              <a:buChar char="•"/>
            </a:pPr>
            <a:r>
              <a:rPr lang="da-DK" sz="2000" dirty="0"/>
              <a:t>TC88 chairmen past &amp; present have commented favourably on the work so </a:t>
            </a:r>
            <a:r>
              <a:rPr lang="da-DK" sz="2000" dirty="0" smtClean="0"/>
              <a:t>far.</a:t>
            </a:r>
            <a:endParaRPr lang="da-DK" sz="2000" dirty="0"/>
          </a:p>
          <a:p>
            <a:pPr marL="285750" indent="-285750">
              <a:buFont typeface="Arial" panose="020B0604020202020204" pitchFamily="34" charset="0"/>
              <a:buChar char="•"/>
            </a:pPr>
            <a:endParaRPr lang="da-DK" sz="2000" dirty="0"/>
          </a:p>
          <a:p>
            <a:pPr marL="285750" indent="-285750">
              <a:buFont typeface="Arial" panose="020B0604020202020204" pitchFamily="34" charset="0"/>
              <a:buChar char="•"/>
            </a:pPr>
            <a:r>
              <a:rPr lang="da-DK" sz="2000" dirty="0"/>
              <a:t>In my absence, Frank presented this draft to TC88 in Jeju, South Korea in April </a:t>
            </a:r>
            <a:r>
              <a:rPr lang="da-DK" sz="2000" dirty="0" smtClean="0"/>
              <a:t>2016. </a:t>
            </a:r>
            <a:endParaRPr lang="da-DK" sz="2000" dirty="0"/>
          </a:p>
          <a:p>
            <a:pPr marL="285750" indent="-285750">
              <a:buFont typeface="Arial" panose="020B0604020202020204" pitchFamily="34" charset="0"/>
              <a:buChar char="•"/>
            </a:pPr>
            <a:endParaRPr lang="da-DK" sz="2000" dirty="0"/>
          </a:p>
          <a:p>
            <a:pPr marL="285750" indent="-285750">
              <a:buFont typeface="Arial" panose="020B0604020202020204" pitchFamily="34" charset="0"/>
              <a:buChar char="•"/>
            </a:pPr>
            <a:r>
              <a:rPr lang="da-DK" sz="2000" dirty="0"/>
              <a:t>Standards numbering in this presentation is for convenience only and does not reflect actual future </a:t>
            </a:r>
            <a:r>
              <a:rPr lang="da-DK" sz="2000" dirty="0" smtClean="0"/>
              <a:t>numbers.</a:t>
            </a:r>
            <a:endParaRPr lang="da-DK" sz="2000" dirty="0"/>
          </a:p>
          <a:p>
            <a:endParaRPr lang="en-US" sz="1600" dirty="0"/>
          </a:p>
        </p:txBody>
      </p:sp>
      <p:sp>
        <p:nvSpPr>
          <p:cNvPr id="8" name="TextBox 7"/>
          <p:cNvSpPr txBox="1"/>
          <p:nvPr/>
        </p:nvSpPr>
        <p:spPr>
          <a:xfrm>
            <a:off x="467544" y="5890478"/>
            <a:ext cx="8424936" cy="307777"/>
          </a:xfrm>
          <a:prstGeom prst="rect">
            <a:avLst/>
          </a:prstGeom>
          <a:noFill/>
        </p:spPr>
        <p:txBody>
          <a:bodyPr wrap="square" rtlCol="0">
            <a:spAutoFit/>
          </a:bodyPr>
          <a:lstStyle/>
          <a:p>
            <a:r>
              <a:rPr lang="da-DK" sz="1400" dirty="0">
                <a:solidFill>
                  <a:srgbClr val="FF0000"/>
                </a:solidFill>
              </a:rPr>
              <a:t>This </a:t>
            </a:r>
            <a:r>
              <a:rPr lang="da-DK" sz="1400" dirty="0" err="1">
                <a:solidFill>
                  <a:srgbClr val="FF0000"/>
                </a:solidFill>
              </a:rPr>
              <a:t>presentation</a:t>
            </a:r>
            <a:r>
              <a:rPr lang="da-DK" sz="1400" dirty="0">
                <a:solidFill>
                  <a:srgbClr val="FF0000"/>
                </a:solidFill>
              </a:rPr>
              <a:t> is for information as the </a:t>
            </a:r>
            <a:r>
              <a:rPr lang="da-DK" sz="1400" dirty="0" err="1">
                <a:solidFill>
                  <a:srgbClr val="FF0000"/>
                </a:solidFill>
              </a:rPr>
              <a:t>discussion</a:t>
            </a:r>
            <a:r>
              <a:rPr lang="da-DK" sz="1400" dirty="0">
                <a:solidFill>
                  <a:srgbClr val="FF0000"/>
                </a:solidFill>
              </a:rPr>
              <a:t> is still </a:t>
            </a:r>
            <a:r>
              <a:rPr lang="da-DK" sz="1400" dirty="0" err="1">
                <a:solidFill>
                  <a:srgbClr val="FF0000"/>
                </a:solidFill>
              </a:rPr>
              <a:t>ongoing</a:t>
            </a:r>
            <a:r>
              <a:rPr lang="da-DK" sz="1400" dirty="0">
                <a:solidFill>
                  <a:srgbClr val="FF0000"/>
                </a:solidFill>
              </a:rPr>
              <a:t> and the </a:t>
            </a:r>
            <a:r>
              <a:rPr lang="da-DK" sz="1400" dirty="0" err="1">
                <a:solidFill>
                  <a:srgbClr val="FF0000"/>
                </a:solidFill>
              </a:rPr>
              <a:t>proposal</a:t>
            </a:r>
            <a:r>
              <a:rPr lang="da-DK" sz="1400" dirty="0">
                <a:solidFill>
                  <a:srgbClr val="FF0000"/>
                </a:solidFill>
              </a:rPr>
              <a:t> is not </a:t>
            </a:r>
            <a:r>
              <a:rPr lang="da-DK" sz="1400" dirty="0" err="1">
                <a:solidFill>
                  <a:srgbClr val="FF0000"/>
                </a:solidFill>
              </a:rPr>
              <a:t>yet</a:t>
            </a:r>
            <a:r>
              <a:rPr lang="da-DK" sz="1400" dirty="0">
                <a:solidFill>
                  <a:srgbClr val="FF0000"/>
                </a:solidFill>
              </a:rPr>
              <a:t> final</a:t>
            </a:r>
            <a:endParaRPr lang="en-US" sz="1400" dirty="0">
              <a:solidFill>
                <a:srgbClr val="FF0000"/>
              </a:solidFill>
            </a:endParaRPr>
          </a:p>
        </p:txBody>
      </p:sp>
    </p:spTree>
    <p:custDataLst>
      <p:tags r:id="rId2"/>
    </p:custDataLst>
    <p:extLst>
      <p:ext uri="{BB962C8B-B14F-4D97-AF65-F5344CB8AC3E}">
        <p14:creationId xmlns:p14="http://schemas.microsoft.com/office/powerpoint/2010/main" xmlns="" val="203917737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p:cNvGraphicFramePr>
          <p:nvPr>
            <p:extLst>
              <p:ext uri="{D42A27DB-BD31-4B8C-83A1-F6EECF244321}">
                <p14:modId xmlns:p14="http://schemas.microsoft.com/office/powerpoint/2010/main" xmlns="" val="1835871940"/>
              </p:ext>
            </p:extLst>
          </p:nvPr>
        </p:nvGraphicFramePr>
        <p:xfrm>
          <a:off x="1588" y="1588"/>
          <a:ext cx="1587" cy="1587"/>
        </p:xfrm>
        <a:graphic>
          <a:graphicData uri="http://schemas.openxmlformats.org/presentationml/2006/ole">
            <p:oleObj spid="_x0000_s195607" name="think-cell Slide" r:id="rId5" imgW="360" imgH="360" progId="">
              <p:embed/>
            </p:oleObj>
          </a:graphicData>
        </a:graphic>
      </p:graphicFrame>
      <p:sp>
        <p:nvSpPr>
          <p:cNvPr id="250882" name="Rectangle 2"/>
          <p:cNvSpPr>
            <a:spLocks noGrp="1" noChangeArrowheads="1"/>
          </p:cNvSpPr>
          <p:nvPr>
            <p:ph type="title"/>
          </p:nvPr>
        </p:nvSpPr>
        <p:spPr/>
        <p:txBody>
          <a:bodyPr/>
          <a:lstStyle/>
          <a:p>
            <a:r>
              <a:rPr lang="en-GB" sz="3200" dirty="0"/>
              <a:t>Reasons for restructuring</a:t>
            </a:r>
          </a:p>
        </p:txBody>
      </p:sp>
      <p:sp>
        <p:nvSpPr>
          <p:cNvPr id="7" name="Slide Number Placeholder 5"/>
          <p:cNvSpPr>
            <a:spLocks noGrp="1"/>
          </p:cNvSpPr>
          <p:nvPr>
            <p:ph type="sldNum" sz="quarter" idx="4"/>
          </p:nvPr>
        </p:nvSpPr>
        <p:spPr/>
        <p:txBody>
          <a:bodyPr/>
          <a:lstStyle/>
          <a:p>
            <a:fld id="{D283458A-B884-4F94-B560-0B653DAF6880}" type="slidenum">
              <a:rPr lang="en-GB" smtClean="0"/>
              <a:pPr/>
              <a:t>4</a:t>
            </a:fld>
            <a:endParaRPr lang="en-GB" dirty="0"/>
          </a:p>
        </p:txBody>
      </p:sp>
      <p:sp>
        <p:nvSpPr>
          <p:cNvPr id="4" name="TextBox 3"/>
          <p:cNvSpPr txBox="1"/>
          <p:nvPr/>
        </p:nvSpPr>
        <p:spPr>
          <a:xfrm>
            <a:off x="395536" y="941819"/>
            <a:ext cx="8208912" cy="5262979"/>
          </a:xfrm>
          <a:prstGeom prst="rect">
            <a:avLst/>
          </a:prstGeom>
          <a:noFill/>
        </p:spPr>
        <p:txBody>
          <a:bodyPr wrap="square" rtlCol="0">
            <a:spAutoFit/>
          </a:bodyPr>
          <a:lstStyle/>
          <a:p>
            <a:pPr marL="285750" indent="-285750">
              <a:buFont typeface="Arial" panose="020B0604020202020204" pitchFamily="34" charset="0"/>
              <a:buChar char="•"/>
            </a:pPr>
            <a:r>
              <a:rPr lang="da-DK" sz="2000" dirty="0"/>
              <a:t>The work on the current revision started in January 2009 and is expected to finished early 2017, taking around 8 years to </a:t>
            </a:r>
            <a:r>
              <a:rPr lang="da-DK" sz="2000" dirty="0" smtClean="0"/>
              <a:t>complete.</a:t>
            </a:r>
          </a:p>
          <a:p>
            <a:pPr marL="285750" indent="-285750">
              <a:buFont typeface="Arial" panose="020B0604020202020204" pitchFamily="34" charset="0"/>
              <a:buChar char="•"/>
            </a:pPr>
            <a:endParaRPr lang="da-DK" sz="2000" dirty="0"/>
          </a:p>
          <a:p>
            <a:pPr marL="285750" indent="-285750">
              <a:buFont typeface="Arial" panose="020B0604020202020204" pitchFamily="34" charset="0"/>
              <a:buChar char="•"/>
            </a:pPr>
            <a:r>
              <a:rPr lang="da-DK" sz="2000" dirty="0"/>
              <a:t>The work has costed an estimated 1.5 million Euro (based on 100 EUR/hour</a:t>
            </a:r>
            <a:r>
              <a:rPr lang="da-DK" sz="2000" dirty="0" smtClean="0"/>
              <a:t>).</a:t>
            </a:r>
          </a:p>
          <a:p>
            <a:pPr marL="285750" indent="-285750">
              <a:buFont typeface="Arial" panose="020B0604020202020204" pitchFamily="34" charset="0"/>
              <a:buChar char="•"/>
            </a:pPr>
            <a:endParaRPr lang="da-DK" sz="2000" dirty="0"/>
          </a:p>
          <a:p>
            <a:pPr marL="285750" indent="-285750">
              <a:buFont typeface="Arial" panose="020B0604020202020204" pitchFamily="34" charset="0"/>
              <a:buChar char="•"/>
            </a:pPr>
            <a:r>
              <a:rPr lang="da-DK" sz="2000" dirty="0"/>
              <a:t>The scope and complexity of the work was under-estimated, which has lead to a highly complex standard of 266 </a:t>
            </a:r>
            <a:r>
              <a:rPr lang="da-DK" sz="2000" dirty="0" smtClean="0"/>
              <a:t>pages.</a:t>
            </a:r>
          </a:p>
          <a:p>
            <a:pPr marL="285750" indent="-285750">
              <a:buFont typeface="Arial" panose="020B0604020202020204" pitchFamily="34" charset="0"/>
              <a:buChar char="•"/>
            </a:pPr>
            <a:endParaRPr lang="da-DK" sz="2000" dirty="0"/>
          </a:p>
          <a:p>
            <a:pPr marL="285750" indent="-285750">
              <a:buFont typeface="Arial" panose="020B0604020202020204" pitchFamily="34" charset="0"/>
              <a:buChar char="•"/>
            </a:pPr>
            <a:r>
              <a:rPr lang="da-DK" sz="2000" dirty="0"/>
              <a:t>The request to the maintenance team was to split the document, which the team found difficult/impossible due to the highly complex nature of the </a:t>
            </a:r>
            <a:r>
              <a:rPr lang="da-DK" sz="2000" dirty="0" smtClean="0"/>
              <a:t>revision.</a:t>
            </a:r>
          </a:p>
          <a:p>
            <a:pPr marL="285750" indent="-285750">
              <a:buFont typeface="Arial" panose="020B0604020202020204" pitchFamily="34" charset="0"/>
              <a:buChar char="•"/>
            </a:pPr>
            <a:endParaRPr lang="da-DK" sz="2000" dirty="0"/>
          </a:p>
          <a:p>
            <a:pPr marL="285750" indent="-285750">
              <a:buFont typeface="Arial" panose="020B0604020202020204" pitchFamily="34" charset="0"/>
              <a:buChar char="•"/>
            </a:pPr>
            <a:r>
              <a:rPr lang="da-DK" sz="2000" dirty="0"/>
              <a:t>The task of maintaining future revisions of the new edition of 12-1 is likely to be impractical.</a:t>
            </a:r>
          </a:p>
          <a:p>
            <a:endParaRPr lang="en-US" sz="1600" dirty="0"/>
          </a:p>
        </p:txBody>
      </p:sp>
    </p:spTree>
    <p:custDataLst>
      <p:tags r:id="rId2"/>
    </p:custDataLst>
    <p:extLst>
      <p:ext uri="{BB962C8B-B14F-4D97-AF65-F5344CB8AC3E}">
        <p14:creationId xmlns:p14="http://schemas.microsoft.com/office/powerpoint/2010/main" xmlns="" val="35824416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Revision Time Consuming</a:t>
            </a:r>
          </a:p>
        </p:txBody>
      </p:sp>
      <p:pic>
        <p:nvPicPr>
          <p:cNvPr id="20275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39952" y="1218821"/>
            <a:ext cx="3635375" cy="213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2755"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19672" y="3645024"/>
            <a:ext cx="5729288" cy="280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2756" name="Picture 1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9552" y="1122606"/>
            <a:ext cx="3263900" cy="1949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3068364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12-1 Edition 2 is Complex!</a:t>
            </a:r>
          </a:p>
        </p:txBody>
      </p:sp>
      <p:pic>
        <p:nvPicPr>
          <p:cNvPr id="3" name="Picture 2"/>
          <p:cNvPicPr>
            <a:picLocks noChangeAspect="1"/>
          </p:cNvPicPr>
          <p:nvPr/>
        </p:nvPicPr>
        <p:blipFill>
          <a:blip r:embed="rId2" cstate="print"/>
          <a:stretch>
            <a:fillRect/>
          </a:stretch>
        </p:blipFill>
        <p:spPr>
          <a:xfrm>
            <a:off x="1547664" y="1412776"/>
            <a:ext cx="5742857" cy="2457143"/>
          </a:xfrm>
          <a:prstGeom prst="rect">
            <a:avLst/>
          </a:prstGeom>
        </p:spPr>
      </p:pic>
      <p:pic>
        <p:nvPicPr>
          <p:cNvPr id="4" name="Picture 3"/>
          <p:cNvPicPr>
            <a:picLocks noChangeAspect="1"/>
          </p:cNvPicPr>
          <p:nvPr/>
        </p:nvPicPr>
        <p:blipFill>
          <a:blip r:embed="rId3" cstate="print"/>
          <a:stretch>
            <a:fillRect/>
          </a:stretch>
        </p:blipFill>
        <p:spPr>
          <a:xfrm>
            <a:off x="2051720" y="4005064"/>
            <a:ext cx="5371429" cy="2961905"/>
          </a:xfrm>
          <a:prstGeom prst="rect">
            <a:avLst/>
          </a:prstGeom>
        </p:spPr>
      </p:pic>
    </p:spTree>
    <p:extLst>
      <p:ext uri="{BB962C8B-B14F-4D97-AF65-F5344CB8AC3E}">
        <p14:creationId xmlns:p14="http://schemas.microsoft.com/office/powerpoint/2010/main" xmlns="" val="293935360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p:cNvGraphicFramePr>
          <p:nvPr>
            <p:extLst>
              <p:ext uri="{D42A27DB-BD31-4B8C-83A1-F6EECF244321}">
                <p14:modId xmlns:p14="http://schemas.microsoft.com/office/powerpoint/2010/main" xmlns="" val="4050986554"/>
              </p:ext>
            </p:extLst>
          </p:nvPr>
        </p:nvGraphicFramePr>
        <p:xfrm>
          <a:off x="1588" y="1588"/>
          <a:ext cx="1587" cy="1587"/>
        </p:xfrm>
        <a:graphic>
          <a:graphicData uri="http://schemas.openxmlformats.org/presentationml/2006/ole">
            <p:oleObj spid="_x0000_s196627" name="think-cell Slide" r:id="rId5" imgW="360" imgH="360" progId="">
              <p:embed/>
            </p:oleObj>
          </a:graphicData>
        </a:graphic>
      </p:graphicFrame>
      <p:sp>
        <p:nvSpPr>
          <p:cNvPr id="250882" name="Rectangle 2"/>
          <p:cNvSpPr>
            <a:spLocks noGrp="1" noChangeArrowheads="1"/>
          </p:cNvSpPr>
          <p:nvPr>
            <p:ph type="title"/>
          </p:nvPr>
        </p:nvSpPr>
        <p:spPr>
          <a:xfrm>
            <a:off x="143992" y="188640"/>
            <a:ext cx="8712000" cy="352800"/>
          </a:xfrm>
        </p:spPr>
        <p:txBody>
          <a:bodyPr/>
          <a:lstStyle/>
          <a:p>
            <a:r>
              <a:rPr lang="en-GB" sz="3200" dirty="0"/>
              <a:t>Strategic development goals</a:t>
            </a:r>
          </a:p>
        </p:txBody>
      </p:sp>
      <p:sp>
        <p:nvSpPr>
          <p:cNvPr id="6" name="Footer Placeholder 4"/>
          <p:cNvSpPr>
            <a:spLocks noGrp="1"/>
          </p:cNvSpPr>
          <p:nvPr>
            <p:ph type="ftr" sz="quarter" idx="11"/>
          </p:nvPr>
        </p:nvSpPr>
        <p:spPr/>
        <p:txBody>
          <a:bodyPr/>
          <a:lstStyle/>
          <a:p>
            <a:pPr fontAlgn="base">
              <a:lnSpc>
                <a:spcPct val="111000"/>
              </a:lnSpc>
              <a:spcBef>
                <a:spcPct val="50000"/>
              </a:spcBef>
              <a:spcAft>
                <a:spcPct val="0"/>
              </a:spcAft>
            </a:pPr>
            <a:r>
              <a:rPr lang="en-GB" dirty="0">
                <a:solidFill>
                  <a:srgbClr val="000000"/>
                </a:solidFill>
              </a:rPr>
              <a:t>Update on restructuring of -12 standards for TC88, 21</a:t>
            </a:r>
            <a:r>
              <a:rPr lang="en-GB" baseline="30000" dirty="0">
                <a:solidFill>
                  <a:srgbClr val="000000"/>
                </a:solidFill>
              </a:rPr>
              <a:t>st</a:t>
            </a:r>
            <a:r>
              <a:rPr lang="en-GB" dirty="0">
                <a:solidFill>
                  <a:srgbClr val="000000"/>
                </a:solidFill>
              </a:rPr>
              <a:t> and 22</a:t>
            </a:r>
            <a:r>
              <a:rPr lang="en-GB" baseline="30000" dirty="0">
                <a:solidFill>
                  <a:srgbClr val="000000"/>
                </a:solidFill>
              </a:rPr>
              <a:t>nd</a:t>
            </a:r>
            <a:r>
              <a:rPr lang="en-GB" dirty="0">
                <a:solidFill>
                  <a:srgbClr val="000000"/>
                </a:solidFill>
              </a:rPr>
              <a:t> April 2016, Alan Derrick and Frank Ormel</a:t>
            </a:r>
          </a:p>
        </p:txBody>
      </p:sp>
      <p:sp>
        <p:nvSpPr>
          <p:cNvPr id="7" name="Slide Number Placeholder 5"/>
          <p:cNvSpPr>
            <a:spLocks noGrp="1"/>
          </p:cNvSpPr>
          <p:nvPr>
            <p:ph type="sldNum" sz="quarter" idx="12"/>
          </p:nvPr>
        </p:nvSpPr>
        <p:spPr/>
        <p:txBody>
          <a:bodyPr/>
          <a:lstStyle/>
          <a:p>
            <a:fld id="{D283458A-B884-4F94-B560-0B653DAF6880}" type="slidenum">
              <a:rPr lang="en-GB" smtClean="0"/>
              <a:pPr/>
              <a:t>7</a:t>
            </a:fld>
            <a:endParaRPr lang="en-GB" dirty="0"/>
          </a:p>
        </p:txBody>
      </p:sp>
      <p:sp>
        <p:nvSpPr>
          <p:cNvPr id="4" name="TextBox 3"/>
          <p:cNvSpPr txBox="1"/>
          <p:nvPr/>
        </p:nvSpPr>
        <p:spPr>
          <a:xfrm>
            <a:off x="395536" y="941819"/>
            <a:ext cx="8208912" cy="4862870"/>
          </a:xfrm>
          <a:prstGeom prst="rect">
            <a:avLst/>
          </a:prstGeom>
          <a:noFill/>
        </p:spPr>
        <p:txBody>
          <a:bodyPr wrap="square" rtlCol="0">
            <a:spAutoFit/>
          </a:bodyPr>
          <a:lstStyle/>
          <a:p>
            <a:pPr marL="285750" indent="-285750">
              <a:buFont typeface="Arial" panose="020B0604020202020204" pitchFamily="34" charset="0"/>
              <a:buChar char="•"/>
            </a:pPr>
            <a:r>
              <a:rPr lang="da-DK" sz="2400" dirty="0"/>
              <a:t>In General:</a:t>
            </a:r>
          </a:p>
          <a:p>
            <a:pPr marL="742950" lvl="1" indent="-285750">
              <a:buFont typeface="Arial" panose="020B0604020202020204" pitchFamily="34" charset="0"/>
              <a:buChar char="•"/>
            </a:pPr>
            <a:r>
              <a:rPr lang="da-DK" sz="2000" dirty="0"/>
              <a:t>Reduce time to develop standards – use new technology faster</a:t>
            </a:r>
          </a:p>
          <a:p>
            <a:pPr marL="742950" lvl="1" indent="-285750">
              <a:buFont typeface="Arial" panose="020B0604020202020204" pitchFamily="34" charset="0"/>
              <a:buChar char="•"/>
            </a:pPr>
            <a:r>
              <a:rPr lang="da-DK" sz="2000" dirty="0" err="1"/>
              <a:t>Reduce</a:t>
            </a:r>
            <a:r>
              <a:rPr lang="da-DK" sz="2000" dirty="0"/>
              <a:t> </a:t>
            </a:r>
            <a:r>
              <a:rPr lang="da-DK" sz="2000" dirty="0" err="1"/>
              <a:t>complexity</a:t>
            </a:r>
            <a:r>
              <a:rPr lang="da-DK" sz="2000" dirty="0"/>
              <a:t> of the standard – </a:t>
            </a:r>
            <a:r>
              <a:rPr lang="da-DK" sz="2000" dirty="0" err="1"/>
              <a:t>define</a:t>
            </a:r>
            <a:r>
              <a:rPr lang="da-DK" sz="2000" dirty="0"/>
              <a:t> clear interfaces</a:t>
            </a:r>
          </a:p>
          <a:p>
            <a:pPr marL="742950" lvl="1" indent="-285750">
              <a:buFont typeface="Arial" panose="020B0604020202020204" pitchFamily="34" charset="0"/>
              <a:buChar char="•"/>
            </a:pPr>
            <a:r>
              <a:rPr lang="da-DK" sz="2000" dirty="0" err="1"/>
              <a:t>Improved</a:t>
            </a:r>
            <a:r>
              <a:rPr lang="da-DK" sz="2000" dirty="0"/>
              <a:t> </a:t>
            </a:r>
            <a:r>
              <a:rPr lang="da-DK" sz="2000" dirty="0" err="1"/>
              <a:t>scope</a:t>
            </a:r>
            <a:r>
              <a:rPr lang="da-DK" sz="2000" dirty="0"/>
              <a:t> management</a:t>
            </a:r>
          </a:p>
          <a:p>
            <a:pPr marL="285750" indent="-285750">
              <a:buFont typeface="Arial" panose="020B0604020202020204" pitchFamily="34" charset="0"/>
              <a:buChar char="•"/>
            </a:pPr>
            <a:r>
              <a:rPr lang="da-DK" sz="2400" dirty="0"/>
              <a:t>Specific to the proposed -12 series re-structure:</a:t>
            </a:r>
          </a:p>
          <a:p>
            <a:pPr marL="742950" lvl="1" indent="-285750">
              <a:buFont typeface="Arial" panose="020B0604020202020204" pitchFamily="34" charset="0"/>
              <a:buChar char="•"/>
            </a:pPr>
            <a:r>
              <a:rPr lang="da-DK" sz="2000" dirty="0"/>
              <a:t>No technical development as part of restructuring – apart from interface definition</a:t>
            </a:r>
          </a:p>
          <a:p>
            <a:pPr marL="742950" lvl="1" indent="-285750">
              <a:buFont typeface="Arial" panose="020B0604020202020204" pitchFamily="34" charset="0"/>
              <a:buChar char="•"/>
            </a:pPr>
            <a:r>
              <a:rPr lang="da-DK" sz="2000" dirty="0"/>
              <a:t>Ideas for future standards /new </a:t>
            </a:r>
            <a:r>
              <a:rPr lang="da-DK" sz="2000" dirty="0" err="1"/>
              <a:t>content</a:t>
            </a:r>
            <a:r>
              <a:rPr lang="da-DK" sz="2000" dirty="0"/>
              <a:t> to </a:t>
            </a:r>
            <a:r>
              <a:rPr lang="da-DK" sz="2000" dirty="0" err="1"/>
              <a:t>be</a:t>
            </a:r>
            <a:r>
              <a:rPr lang="da-DK" sz="2000" dirty="0"/>
              <a:t> </a:t>
            </a:r>
            <a:r>
              <a:rPr lang="da-DK" sz="2000" dirty="0" err="1"/>
              <a:t>handled</a:t>
            </a:r>
            <a:r>
              <a:rPr lang="da-DK" sz="2000" dirty="0"/>
              <a:t> </a:t>
            </a:r>
            <a:r>
              <a:rPr lang="da-DK" sz="2000" dirty="0" err="1"/>
              <a:t>through</a:t>
            </a:r>
            <a:r>
              <a:rPr lang="da-DK" sz="2000" dirty="0"/>
              <a:t> a future NP </a:t>
            </a:r>
            <a:r>
              <a:rPr lang="da-DK" sz="2000" dirty="0" err="1"/>
              <a:t>approval</a:t>
            </a:r>
            <a:endParaRPr lang="da-DK" sz="2000" dirty="0"/>
          </a:p>
          <a:p>
            <a:pPr marL="285750" indent="-285750">
              <a:buFont typeface="Arial" panose="020B0604020202020204" pitchFamily="34" charset="0"/>
              <a:buChar char="•"/>
            </a:pPr>
            <a:r>
              <a:rPr lang="da-DK" sz="2400" dirty="0"/>
              <a:t>Some future goals:</a:t>
            </a:r>
          </a:p>
          <a:p>
            <a:pPr marL="742950" lvl="1" indent="-285750">
              <a:buFont typeface="Arial" panose="020B0604020202020204" pitchFamily="34" charset="0"/>
              <a:buChar char="•"/>
            </a:pPr>
            <a:r>
              <a:rPr lang="da-DK" sz="2000" dirty="0"/>
              <a:t>Comprehensive and consistent treatment of uncertainty including all sources of variation on the power curve</a:t>
            </a:r>
          </a:p>
          <a:p>
            <a:pPr marL="742950" lvl="1" indent="-285750">
              <a:buFont typeface="Arial" panose="020B0604020202020204" pitchFamily="34" charset="0"/>
              <a:buChar char="•"/>
            </a:pPr>
            <a:r>
              <a:rPr lang="da-DK" sz="2000" dirty="0" err="1"/>
              <a:t>Reduce</a:t>
            </a:r>
            <a:r>
              <a:rPr lang="da-DK" sz="2000" dirty="0"/>
              <a:t> </a:t>
            </a:r>
            <a:r>
              <a:rPr lang="da-DK" sz="2000" dirty="0" err="1"/>
              <a:t>uncertainty</a:t>
            </a:r>
            <a:r>
              <a:rPr lang="da-DK" sz="2000" dirty="0"/>
              <a:t> of the </a:t>
            </a:r>
            <a:r>
              <a:rPr lang="da-DK" sz="2000" dirty="0" err="1"/>
              <a:t>measurement</a:t>
            </a:r>
            <a:r>
              <a:rPr lang="da-DK" sz="2000" dirty="0"/>
              <a:t> </a:t>
            </a:r>
            <a:r>
              <a:rPr lang="da-DK" sz="2000" dirty="0" err="1"/>
              <a:t>method</a:t>
            </a:r>
            <a:endParaRPr lang="da-DK" sz="2000" dirty="0"/>
          </a:p>
          <a:p>
            <a:pPr marL="742950" lvl="1" indent="-285750">
              <a:buFont typeface="Arial" panose="020B0604020202020204" pitchFamily="34" charset="0"/>
              <a:buChar char="•"/>
            </a:pPr>
            <a:r>
              <a:rPr lang="da-DK" sz="2000" dirty="0" err="1"/>
              <a:t>Develop</a:t>
            </a:r>
            <a:r>
              <a:rPr lang="da-DK" sz="2000" dirty="0"/>
              <a:t>  practical approach for a park-</a:t>
            </a:r>
            <a:r>
              <a:rPr lang="da-DK" sz="2000" dirty="0" err="1"/>
              <a:t>level</a:t>
            </a:r>
            <a:r>
              <a:rPr lang="da-DK" sz="2000" dirty="0"/>
              <a:t> power </a:t>
            </a:r>
            <a:r>
              <a:rPr lang="da-DK" sz="2000" dirty="0" err="1"/>
              <a:t>curve</a:t>
            </a:r>
            <a:endParaRPr lang="da-DK" sz="2000" dirty="0"/>
          </a:p>
          <a:p>
            <a:endParaRPr lang="en-US" dirty="0"/>
          </a:p>
        </p:txBody>
      </p:sp>
    </p:spTree>
    <p:custDataLst>
      <p:tags r:id="rId2"/>
    </p:custDataLst>
    <p:extLst>
      <p:ext uri="{BB962C8B-B14F-4D97-AF65-F5344CB8AC3E}">
        <p14:creationId xmlns:p14="http://schemas.microsoft.com/office/powerpoint/2010/main" xmlns="" val="296545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p:cNvGraphicFramePr>
          <p:nvPr>
            <p:extLst>
              <p:ext uri="{D42A27DB-BD31-4B8C-83A1-F6EECF244321}">
                <p14:modId xmlns:p14="http://schemas.microsoft.com/office/powerpoint/2010/main" xmlns="" val="2796659784"/>
              </p:ext>
            </p:extLst>
          </p:nvPr>
        </p:nvGraphicFramePr>
        <p:xfrm>
          <a:off x="1588" y="1588"/>
          <a:ext cx="1587" cy="1587"/>
        </p:xfrm>
        <a:graphic>
          <a:graphicData uri="http://schemas.openxmlformats.org/presentationml/2006/ole">
            <p:oleObj spid="_x0000_s197652" name="think-cell Slide" r:id="rId5" imgW="360" imgH="360" progId="">
              <p:embed/>
            </p:oleObj>
          </a:graphicData>
        </a:graphic>
      </p:graphicFrame>
      <p:sp>
        <p:nvSpPr>
          <p:cNvPr id="250882" name="Rectangle 2"/>
          <p:cNvSpPr>
            <a:spLocks noGrp="1" noChangeArrowheads="1"/>
          </p:cNvSpPr>
          <p:nvPr>
            <p:ph type="title"/>
          </p:nvPr>
        </p:nvSpPr>
        <p:spPr>
          <a:xfrm>
            <a:off x="143992" y="188640"/>
            <a:ext cx="8712000" cy="352800"/>
          </a:xfrm>
        </p:spPr>
        <p:txBody>
          <a:bodyPr/>
          <a:lstStyle/>
          <a:p>
            <a:r>
              <a:rPr lang="en-GB" sz="3200" dirty="0"/>
              <a:t>Current structure</a:t>
            </a:r>
          </a:p>
        </p:txBody>
      </p:sp>
      <p:sp>
        <p:nvSpPr>
          <p:cNvPr id="6" name="Footer Placeholder 4"/>
          <p:cNvSpPr>
            <a:spLocks noGrp="1"/>
          </p:cNvSpPr>
          <p:nvPr>
            <p:ph type="ftr" sz="quarter" idx="11"/>
          </p:nvPr>
        </p:nvSpPr>
        <p:spPr/>
        <p:txBody>
          <a:bodyPr/>
          <a:lstStyle/>
          <a:p>
            <a:pPr fontAlgn="base">
              <a:lnSpc>
                <a:spcPct val="111000"/>
              </a:lnSpc>
              <a:spcBef>
                <a:spcPct val="50000"/>
              </a:spcBef>
              <a:spcAft>
                <a:spcPct val="0"/>
              </a:spcAft>
            </a:pPr>
            <a:r>
              <a:rPr lang="en-GB" dirty="0">
                <a:solidFill>
                  <a:srgbClr val="000000"/>
                </a:solidFill>
              </a:rPr>
              <a:t>Update on restructuring of -12 standards for TC88, 21</a:t>
            </a:r>
            <a:r>
              <a:rPr lang="en-GB" baseline="30000" dirty="0">
                <a:solidFill>
                  <a:srgbClr val="000000"/>
                </a:solidFill>
              </a:rPr>
              <a:t>st</a:t>
            </a:r>
            <a:r>
              <a:rPr lang="en-GB" dirty="0">
                <a:solidFill>
                  <a:srgbClr val="000000"/>
                </a:solidFill>
              </a:rPr>
              <a:t> and 22</a:t>
            </a:r>
            <a:r>
              <a:rPr lang="en-GB" baseline="30000" dirty="0">
                <a:solidFill>
                  <a:srgbClr val="000000"/>
                </a:solidFill>
              </a:rPr>
              <a:t>nd</a:t>
            </a:r>
            <a:r>
              <a:rPr lang="en-GB" dirty="0">
                <a:solidFill>
                  <a:srgbClr val="000000"/>
                </a:solidFill>
              </a:rPr>
              <a:t> April 2016, Alan Derrick and Frank Ormel</a:t>
            </a:r>
          </a:p>
        </p:txBody>
      </p:sp>
      <p:sp>
        <p:nvSpPr>
          <p:cNvPr id="7" name="Slide Number Placeholder 5"/>
          <p:cNvSpPr>
            <a:spLocks noGrp="1"/>
          </p:cNvSpPr>
          <p:nvPr>
            <p:ph type="sldNum" sz="quarter" idx="12"/>
          </p:nvPr>
        </p:nvSpPr>
        <p:spPr/>
        <p:txBody>
          <a:bodyPr/>
          <a:lstStyle/>
          <a:p>
            <a:fld id="{D283458A-B884-4F94-B560-0B653DAF6880}" type="slidenum">
              <a:rPr lang="en-GB" smtClean="0"/>
              <a:pPr/>
              <a:t>8</a:t>
            </a:fld>
            <a:endParaRPr lang="en-GB" dirty="0"/>
          </a:p>
        </p:txBody>
      </p:sp>
      <p:pic>
        <p:nvPicPr>
          <p:cNvPr id="197637"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83568" y="764704"/>
            <a:ext cx="7614720" cy="54726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xmlns="" val="1324238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p:cNvGraphicFramePr>
          <p:nvPr>
            <p:extLst>
              <p:ext uri="{D42A27DB-BD31-4B8C-83A1-F6EECF244321}">
                <p14:modId xmlns:p14="http://schemas.microsoft.com/office/powerpoint/2010/main" xmlns="" val="466358996"/>
              </p:ext>
            </p:extLst>
          </p:nvPr>
        </p:nvGraphicFramePr>
        <p:xfrm>
          <a:off x="1588" y="1588"/>
          <a:ext cx="1587" cy="1587"/>
        </p:xfrm>
        <a:graphic>
          <a:graphicData uri="http://schemas.openxmlformats.org/presentationml/2006/ole">
            <p:oleObj spid="_x0000_s198675" name="think-cell Slide" r:id="rId5" imgW="360" imgH="360" progId="">
              <p:embed/>
            </p:oleObj>
          </a:graphicData>
        </a:graphic>
      </p:graphicFrame>
      <p:sp>
        <p:nvSpPr>
          <p:cNvPr id="250882" name="Rectangle 2"/>
          <p:cNvSpPr>
            <a:spLocks noGrp="1" noChangeArrowheads="1"/>
          </p:cNvSpPr>
          <p:nvPr>
            <p:ph type="title"/>
          </p:nvPr>
        </p:nvSpPr>
        <p:spPr>
          <a:xfrm>
            <a:off x="143992" y="188640"/>
            <a:ext cx="8712000" cy="352800"/>
          </a:xfrm>
        </p:spPr>
        <p:txBody>
          <a:bodyPr/>
          <a:lstStyle/>
          <a:p>
            <a:r>
              <a:rPr lang="en-GB" sz="3200" dirty="0"/>
              <a:t>Proposed structure</a:t>
            </a:r>
          </a:p>
        </p:txBody>
      </p:sp>
      <p:sp>
        <p:nvSpPr>
          <p:cNvPr id="6" name="Footer Placeholder 4"/>
          <p:cNvSpPr>
            <a:spLocks noGrp="1"/>
          </p:cNvSpPr>
          <p:nvPr>
            <p:ph type="ftr" sz="quarter" idx="11"/>
          </p:nvPr>
        </p:nvSpPr>
        <p:spPr/>
        <p:txBody>
          <a:bodyPr/>
          <a:lstStyle/>
          <a:p>
            <a:pPr fontAlgn="base">
              <a:lnSpc>
                <a:spcPct val="111000"/>
              </a:lnSpc>
              <a:spcBef>
                <a:spcPct val="50000"/>
              </a:spcBef>
              <a:spcAft>
                <a:spcPct val="0"/>
              </a:spcAft>
            </a:pPr>
            <a:r>
              <a:rPr lang="en-GB" dirty="0">
                <a:solidFill>
                  <a:srgbClr val="000000"/>
                </a:solidFill>
              </a:rPr>
              <a:t>Update on restructuring of -12 standards for TC88, 21</a:t>
            </a:r>
            <a:r>
              <a:rPr lang="en-GB" baseline="30000" dirty="0">
                <a:solidFill>
                  <a:srgbClr val="000000"/>
                </a:solidFill>
              </a:rPr>
              <a:t>st</a:t>
            </a:r>
            <a:r>
              <a:rPr lang="en-GB" dirty="0">
                <a:solidFill>
                  <a:srgbClr val="000000"/>
                </a:solidFill>
              </a:rPr>
              <a:t> and 22</a:t>
            </a:r>
            <a:r>
              <a:rPr lang="en-GB" baseline="30000" dirty="0">
                <a:solidFill>
                  <a:srgbClr val="000000"/>
                </a:solidFill>
              </a:rPr>
              <a:t>nd</a:t>
            </a:r>
            <a:r>
              <a:rPr lang="en-GB" dirty="0">
                <a:solidFill>
                  <a:srgbClr val="000000"/>
                </a:solidFill>
              </a:rPr>
              <a:t> April 2016, Alan Derrick and Frank Ormel</a:t>
            </a:r>
          </a:p>
        </p:txBody>
      </p:sp>
      <p:sp>
        <p:nvSpPr>
          <p:cNvPr id="7" name="Slide Number Placeholder 5"/>
          <p:cNvSpPr>
            <a:spLocks noGrp="1"/>
          </p:cNvSpPr>
          <p:nvPr>
            <p:ph type="sldNum" sz="quarter" idx="12"/>
          </p:nvPr>
        </p:nvSpPr>
        <p:spPr/>
        <p:txBody>
          <a:bodyPr/>
          <a:lstStyle/>
          <a:p>
            <a:fld id="{D283458A-B884-4F94-B560-0B653DAF6880}" type="slidenum">
              <a:rPr lang="en-GB" smtClean="0"/>
              <a:pPr/>
              <a:t>9</a:t>
            </a:fld>
            <a:endParaRPr lang="en-GB" dirty="0"/>
          </a:p>
        </p:txBody>
      </p:sp>
      <p:pic>
        <p:nvPicPr>
          <p:cNvPr id="198660"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27584" y="836712"/>
            <a:ext cx="7720988" cy="53265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xmlns="" val="25697977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9"/>
  <p:tag name="ARTICULATE_SLIDE_THUMBNAIL_REFRESH" val="1"/>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Blank">
  <a:themeElements>
    <a:clrScheme name="Vestas">
      <a:dk1>
        <a:sysClr val="windowText" lastClr="000000"/>
      </a:dk1>
      <a:lt1>
        <a:sysClr val="window" lastClr="FFFFFF"/>
      </a:lt1>
      <a:dk2>
        <a:srgbClr val="37424A"/>
      </a:dk2>
      <a:lt2>
        <a:srgbClr val="A0CFEB"/>
      </a:lt2>
      <a:accent1>
        <a:srgbClr val="0091D7"/>
      </a:accent1>
      <a:accent2>
        <a:srgbClr val="37B6EA"/>
      </a:accent2>
      <a:accent3>
        <a:srgbClr val="5E6365"/>
      </a:accent3>
      <a:accent4>
        <a:srgbClr val="ADAFAF"/>
      </a:accent4>
      <a:accent5>
        <a:srgbClr val="D5D6D2"/>
      </a:accent5>
      <a:accent6>
        <a:srgbClr val="E37222"/>
      </a:accent6>
      <a:hlink>
        <a:srgbClr val="0091D7"/>
      </a:hlink>
      <a:folHlink>
        <a:srgbClr val="5E6365"/>
      </a:folHlink>
    </a:clrScheme>
    <a:fontScheme name="Vestas">
      <a:majorFont>
        <a:latin typeface="Arial"/>
        <a:ea typeface=""/>
        <a:cs typeface=""/>
      </a:majorFont>
      <a:minorFont>
        <a:latin typeface="Arial"/>
        <a:ea typeface=""/>
        <a:cs typeface=""/>
      </a:minorFont>
    </a:fontScheme>
    <a:fmtScheme name="Vestas">
      <a:fillStyleLst>
        <a:solidFill>
          <a:schemeClr val="phClr"/>
        </a:solidFill>
        <a:solidFill>
          <a:schemeClr val="phClr"/>
        </a:solidFill>
        <a:solidFill>
          <a:schemeClr val="phClr"/>
        </a:soli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lt1"/>
        </a:solidFill>
        <a:solidFill>
          <a:schemeClr val="lt1"/>
        </a:solidFill>
        <a:solidFill>
          <a:schemeClr val="dk1"/>
        </a:solidFill>
      </a:bgFillStyleLst>
    </a:fmtScheme>
  </a:themeElements>
  <a:objectDefaults/>
  <a:extraClrSchemeLst/>
</a:theme>
</file>

<file path=ppt/theme/theme2.xml><?xml version="1.0" encoding="utf-8"?>
<a:theme xmlns:a="http://schemas.openxmlformats.org/drawingml/2006/main" name="Vestas_PowerPoint_Template_EN">
  <a:themeElements>
    <a:clrScheme name="Vestas 1">
      <a:dk1>
        <a:srgbClr val="ADAFAF"/>
      </a:dk1>
      <a:lt1>
        <a:srgbClr val="37424A"/>
      </a:lt1>
      <a:dk2>
        <a:srgbClr val="000000"/>
      </a:dk2>
      <a:lt2>
        <a:srgbClr val="470083"/>
      </a:lt2>
      <a:accent1>
        <a:srgbClr val="C30000"/>
      </a:accent1>
      <a:accent2>
        <a:srgbClr val="E37222"/>
      </a:accent2>
      <a:accent3>
        <a:srgbClr val="AAAAAA"/>
      </a:accent3>
      <a:accent4>
        <a:srgbClr val="2D373E"/>
      </a:accent4>
      <a:accent5>
        <a:srgbClr val="DEAAAA"/>
      </a:accent5>
      <a:accent6>
        <a:srgbClr val="CE671E"/>
      </a:accent6>
      <a:hlink>
        <a:srgbClr val="0091D7"/>
      </a:hlink>
      <a:folHlink>
        <a:srgbClr val="A0CFEB"/>
      </a:folHlink>
    </a:clrScheme>
    <a:fontScheme name="Vest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1"/>
            </a:solidFill>
            <a:effectLst/>
            <a:latin typeface="Arial" charset="0"/>
          </a:defRPr>
        </a:defPPr>
      </a:lstStyle>
    </a:lnDef>
  </a:objectDefaults>
  <a:extraClrSchemeLst>
    <a:extraClrScheme>
      <a:clrScheme name="Vestas 1">
        <a:dk1>
          <a:srgbClr val="ADAFAF"/>
        </a:dk1>
        <a:lt1>
          <a:srgbClr val="37424A"/>
        </a:lt1>
        <a:dk2>
          <a:srgbClr val="000000"/>
        </a:dk2>
        <a:lt2>
          <a:srgbClr val="470083"/>
        </a:lt2>
        <a:accent1>
          <a:srgbClr val="C30000"/>
        </a:accent1>
        <a:accent2>
          <a:srgbClr val="E37222"/>
        </a:accent2>
        <a:accent3>
          <a:srgbClr val="AAAAAA"/>
        </a:accent3>
        <a:accent4>
          <a:srgbClr val="2D373E"/>
        </a:accent4>
        <a:accent5>
          <a:srgbClr val="DEAAAA"/>
        </a:accent5>
        <a:accent6>
          <a:srgbClr val="CE671E"/>
        </a:accent6>
        <a:hlink>
          <a:srgbClr val="0091D7"/>
        </a:hlink>
        <a:folHlink>
          <a:srgbClr val="A0CFEB"/>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6_Default Design">
  <a:themeElements>
    <a:clrScheme name="RES Colors">
      <a:dk1>
        <a:sysClr val="windowText" lastClr="000000"/>
      </a:dk1>
      <a:lt1>
        <a:sysClr val="window" lastClr="FFFFFF"/>
      </a:lt1>
      <a:dk2>
        <a:srgbClr val="6A737B"/>
      </a:dk2>
      <a:lt2>
        <a:srgbClr val="FDB813"/>
      </a:lt2>
      <a:accent1>
        <a:srgbClr val="0076C0"/>
      </a:accent1>
      <a:accent2>
        <a:srgbClr val="79BDE8"/>
      </a:accent2>
      <a:accent3>
        <a:srgbClr val="7686C2"/>
      </a:accent3>
      <a:accent4>
        <a:srgbClr val="78A22F"/>
      </a:accent4>
      <a:accent5>
        <a:srgbClr val="C0CE31"/>
      </a:accent5>
      <a:accent6>
        <a:srgbClr val="F37421"/>
      </a:accent6>
      <a:hlink>
        <a:srgbClr val="F37421"/>
      </a:hlink>
      <a:folHlink>
        <a:srgbClr val="F37421"/>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8_Default Design">
  <a:themeElements>
    <a:clrScheme name="RES Colors">
      <a:dk1>
        <a:sysClr val="windowText" lastClr="000000"/>
      </a:dk1>
      <a:lt1>
        <a:sysClr val="window" lastClr="FFFFFF"/>
      </a:lt1>
      <a:dk2>
        <a:srgbClr val="6A737B"/>
      </a:dk2>
      <a:lt2>
        <a:srgbClr val="FDB813"/>
      </a:lt2>
      <a:accent1>
        <a:srgbClr val="0076C0"/>
      </a:accent1>
      <a:accent2>
        <a:srgbClr val="79BDE8"/>
      </a:accent2>
      <a:accent3>
        <a:srgbClr val="7686C2"/>
      </a:accent3>
      <a:accent4>
        <a:srgbClr val="78A22F"/>
      </a:accent4>
      <a:accent5>
        <a:srgbClr val="C0CE31"/>
      </a:accent5>
      <a:accent6>
        <a:srgbClr val="F37421"/>
      </a:accent6>
      <a:hlink>
        <a:srgbClr val="F37421"/>
      </a:hlink>
      <a:folHlink>
        <a:srgbClr val="F37421"/>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Global Document</p:Name>
  <p:Description>Auditing for Vestas content types</p:Description>
  <p:Statement/>
  <p:PolicyItems>
    <p:PolicyItem featureId="Microsoft.Office.RecordsManagement.PolicyFeatures.PolicyAudit">
      <p:Name>Auditing</p:Name>
      <p:Description>Audits user actions on documents and list items to the Audit Log.</p:Description>
      <p:CustomData>
        <Audit>
          <Update/>
          <View/>
          <CheckInOut/>
          <MoveCopy/>
          <DeleteRestore/>
        </Audit>
      </p:CustomData>
    </p:PolicyItem>
  </p:PolicyItems>
</p:Policy>
</file>

<file path=customXml/item2.xml><?xml version="1.0" encoding="utf-8"?>
<p:properties xmlns:p="http://schemas.microsoft.com/office/2006/metadata/properties" xmlns:xsi="http://www.w3.org/2001/XMLSchema-instance">
  <documentManagement>
    <VestasOrganizationalRelation xmlns="6998fcf8-a060-4d90-a94b-fb306085df02" xsi:nil="true"/>
    <VestasPersonSubmitter xmlns="6998fcf8-a060-4d90-a94b-fb306085df02">
      <UserInfo>
        <DisplayName/>
        <AccountId xsi:nil="true"/>
        <AccountType/>
      </UserInfo>
    </VestasPersonSubmitter>
    <VestasLocations xmlns="6998fcf8-a060-4d90-a94b-fb306085df02" xsi:nil="true"/>
    <VestasFunctions xmlns="6998fcf8-a060-4d90-a94b-fb306085df02" xsi:nil="true"/>
    <VestasTaxonomy xmlns="6998fcf8-a060-4d90-a94b-fb306085df02" xsi:nil="true"/>
    <VestasDocumentType xmlns="6998fcf8-a060-4d90-a94b-fb306085df02" xsi:nil="true"/>
    <Comment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Global Document" ma:contentTypeID="0x0101000807C331FED84183BC521453B084FD5400008B2933948BD2409E8708F5545B2119" ma:contentTypeVersion="40" ma:contentTypeDescription="This content type is used to represent documents located globally at the core environment." ma:contentTypeScope="" ma:versionID="ac06952d327fc5fb10f4e48619feeb69">
  <xsd:schema xmlns:xsd="http://www.w3.org/2001/XMLSchema" xmlns:p="http://schemas.microsoft.com/office/2006/metadata/properties" xmlns:ns1="http://schemas.microsoft.com/sharepoint/v3" xmlns:ns2="6998fcf8-a060-4d90-a94b-fb306085df02" targetNamespace="http://schemas.microsoft.com/office/2006/metadata/properties" ma:root="true" ma:fieldsID="61bd4234ebdf29a69a1ab765156317b4" ns1:_="" ns2:_="">
    <xsd:import namespace="http://schemas.microsoft.com/sharepoint/v3"/>
    <xsd:import namespace="6998fcf8-a060-4d90-a94b-fb306085df02"/>
    <xsd:element name="properties">
      <xsd:complexType>
        <xsd:sequence>
          <xsd:element name="documentManagement">
            <xsd:complexType>
              <xsd:all>
                <xsd:element ref="ns1:Comments" minOccurs="0"/>
                <xsd:element ref="ns2:VestasDocumentType" minOccurs="0"/>
                <xsd:element ref="ns2:VestasTaxonomy" minOccurs="0"/>
                <xsd:element ref="ns2:VestasFunctions" minOccurs="0"/>
                <xsd:element ref="ns2:VestasLocations" minOccurs="0"/>
                <xsd:element ref="ns2:VestasOrganizationalRelation" minOccurs="0"/>
                <xsd:element ref="ns2:VestasPersonSubmitter" minOccurs="0"/>
                <xsd:element ref="ns2:_dlc_Exemp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Comments" ma:index="8" nillable="true" ma:displayName="Description" ma:internalName="Comments" ma:readOnly="false">
      <xsd:simpleType>
        <xsd:restriction base="dms:Note"/>
      </xsd:simpleType>
    </xsd:element>
  </xsd:schema>
  <xsd:schema xmlns:xsd="http://www.w3.org/2001/XMLSchema" xmlns:dms="http://schemas.microsoft.com/office/2006/documentManagement/types" targetNamespace="6998fcf8-a060-4d90-a94b-fb306085df02" elementFormDefault="qualified">
    <xsd:import namespace="http://schemas.microsoft.com/office/2006/documentManagement/types"/>
    <xsd:element name="VestasDocumentType" ma:index="9" nillable="true" ma:displayName="Document Type" ma:description="Specify related document types." ma:internalName="VestasDocumentType" ma:readOnly="false">
      <xsd:simpleType>
        <xsd:restriction base="dms:Note"/>
      </xsd:simpleType>
    </xsd:element>
    <xsd:element name="VestasTaxonomy" ma:index="10" nillable="true" ma:displayName="Taxonomy" ma:description="A selection of words from the Vestas Taxonomy that describes the item." ma:internalName="VestasTaxonomy" ma:readOnly="false">
      <xsd:simpleType>
        <xsd:restriction base="dms:Note"/>
      </xsd:simpleType>
    </xsd:element>
    <xsd:element name="VestasFunctions" ma:index="11" nillable="true" ma:displayName="Functions" ma:description="A selection of functions." ma:internalName="VestasFunctions" ma:readOnly="false">
      <xsd:simpleType>
        <xsd:restriction base="dms:Note"/>
      </xsd:simpleType>
    </xsd:element>
    <xsd:element name="VestasLocations" ma:index="12" nillable="true" ma:displayName="Locations" ma:description="A selection of locations." ma:internalName="VestasLocations" ma:readOnly="false">
      <xsd:simpleType>
        <xsd:restriction base="dms:Note"/>
      </xsd:simpleType>
    </xsd:element>
    <xsd:element name="VestasOrganizationalRelation" ma:index="13" nillable="true" ma:displayName="Organizational Relation" ma:description="A selection of Organizational Relations." ma:internalName="VestasOrganizationalRelation" ma:readOnly="false">
      <xsd:simpleType>
        <xsd:restriction base="dms:Note"/>
      </xsd:simpleType>
    </xsd:element>
    <xsd:element name="VestasPersonSubmitter" ma:index="14" nillable="true" ma:displayName="Submitted By" ma:description="A Person from the user database representing a publisher of an item." ma:list="UserInfo" ma:internalName="VestasPersonSubmitt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15" nillable="true" ma:displayName="Exempt from Policy" ma:description=""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5.xml><?xml version="1.0" encoding="utf-8"?>
<?mso-contentType ?>
<spe:Receivers xmlns:spe="http://schemas.microsoft.com/sharepoint/events">
  <Receiver>
    <Name>Policy Auditing</Name>
    <Type>10001</Type>
    <SequenceNumber>1100</SequenceNumber>
    <Assembly>Microsoft.Office.Policy, Version=12.0.0.0, Culture=neutral, PublicKeyToken=71e9bce111e9429c</Assembly>
    <Class>Microsoft.Office.RecordsManagement.Internal.AuditHandler</Class>
    <Data/>
    <Filter/>
  </Receiver>
  <Receiver>
    <Name>Policy Auditing</Name>
    <Type>10002</Type>
    <SequenceNumber>1101</SequenceNumber>
    <Assembly>Microsoft.Office.Policy, Version=12.0.0.0, Culture=neutral, PublicKeyToken=71e9bce111e9429c</Assembly>
    <Class>Microsoft.Office.RecordsManagement.Internal.AuditHandler</Class>
    <Data/>
    <Filter/>
  </Receiver>
  <Receiver>
    <Name>Policy Auditing</Name>
    <Type>10004</Type>
    <SequenceNumber>1102</SequenceNumber>
    <Assembly>Microsoft.Office.Policy, Version=12.0.0.0, Culture=neutral, PublicKeyToken=71e9bce111e9429c</Assembly>
    <Class>Microsoft.Office.RecordsManagement.Internal.AuditHandler</Class>
    <Data/>
    <Filter/>
  </Receiver>
  <Receiver>
    <Name>Policy Auditing</Name>
    <Type>10006</Type>
    <SequenceNumber>1103</SequenceNumber>
    <Assembly>Microsoft.Office.Policy, Version=12.0.0.0, Culture=neutral, PublicKeyToken=71e9bce111e9429c</Assembly>
    <Class>Microsoft.Office.RecordsManagement.Internal.AuditHandler</Class>
    <Data/>
    <Filter/>
  </Receiver>
</spe:Receivers>
</file>

<file path=customXml/itemProps1.xml><?xml version="1.0" encoding="utf-8"?>
<ds:datastoreItem xmlns:ds="http://schemas.openxmlformats.org/officeDocument/2006/customXml" ds:itemID="{B74791CF-53FE-48D2-81D4-51DC5C991F7E}">
  <ds:schemaRefs>
    <ds:schemaRef ds:uri="office.server.policy"/>
  </ds:schemaRefs>
</ds:datastoreItem>
</file>

<file path=customXml/itemProps2.xml><?xml version="1.0" encoding="utf-8"?>
<ds:datastoreItem xmlns:ds="http://schemas.openxmlformats.org/officeDocument/2006/customXml" ds:itemID="{B945BE79-BB1C-447F-A5AD-1AAD8EA30ED5}">
  <ds:schemaRefs>
    <ds:schemaRef ds:uri="6998fcf8-a060-4d90-a94b-fb306085df02"/>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sharepoint/v3"/>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62A70E6D-DF30-4DCE-BD1C-F5DE20D91FF8}">
  <ds:schemaRefs>
    <ds:schemaRef ds:uri="http://schemas.microsoft.com/sharepoint/v3/contenttype/forms"/>
  </ds:schemaRefs>
</ds:datastoreItem>
</file>

<file path=customXml/itemProps4.xml><?xml version="1.0" encoding="utf-8"?>
<ds:datastoreItem xmlns:ds="http://schemas.openxmlformats.org/officeDocument/2006/customXml" ds:itemID="{40290B5A-D15B-4B6A-82A6-6F4270755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98fcf8-a060-4d90-a94b-fb306085df0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5.xml><?xml version="1.0" encoding="utf-8"?>
<ds:datastoreItem xmlns:ds="http://schemas.openxmlformats.org/officeDocument/2006/customXml" ds:itemID="{88D10CAD-5B30-4E23-925F-081D6C546F1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67957</TotalTime>
  <Words>1175</Words>
  <Application>Microsoft Office PowerPoint</Application>
  <PresentationFormat>On-screen Show (4:3)</PresentationFormat>
  <Paragraphs>134</Paragraphs>
  <Slides>18</Slides>
  <Notes>9</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18</vt:i4>
      </vt:variant>
    </vt:vector>
  </HeadingPairs>
  <TitlesOfParts>
    <vt:vector size="23" baseType="lpstr">
      <vt:lpstr>1_Blank</vt:lpstr>
      <vt:lpstr>Vestas_PowerPoint_Template_EN</vt:lpstr>
      <vt:lpstr>16_Default Design</vt:lpstr>
      <vt:lpstr>18_Default Design</vt:lpstr>
      <vt:lpstr>think-cell Slide</vt:lpstr>
      <vt:lpstr>Slide 1</vt:lpstr>
      <vt:lpstr>Contents</vt:lpstr>
      <vt:lpstr>Introduction</vt:lpstr>
      <vt:lpstr>Reasons for restructuring</vt:lpstr>
      <vt:lpstr>Revision Time Consuming</vt:lpstr>
      <vt:lpstr>12-1 Edition 2 is Complex!</vt:lpstr>
      <vt:lpstr>Strategic development goals</vt:lpstr>
      <vt:lpstr>Current structure</vt:lpstr>
      <vt:lpstr>Proposed structure</vt:lpstr>
      <vt:lpstr>Areas of overlap in 12-1 and 12-2</vt:lpstr>
      <vt:lpstr>Documents in the new structure I</vt:lpstr>
      <vt:lpstr>Documents in the new structure II</vt:lpstr>
      <vt:lpstr>Benefits of a restructure of 61400-12 series</vt:lpstr>
      <vt:lpstr>Challenges to restructure of 61400-12 series</vt:lpstr>
      <vt:lpstr>Estimated Timescales for re-structure</vt:lpstr>
      <vt:lpstr>What is next?</vt:lpstr>
      <vt:lpstr>Slide 17</vt:lpstr>
      <vt:lpstr>Splitting existing 12-1 (ed 2) and 12-2 content</vt:lpstr>
    </vt:vector>
  </TitlesOfParts>
  <Company>Vestas Wind Systems 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dc:title>
  <dc:creator>Anders Riis</dc:creator>
  <cp:lastModifiedBy>derrick</cp:lastModifiedBy>
  <cp:revision>425</cp:revision>
  <cp:lastPrinted>2016-03-11T10:00:06Z</cp:lastPrinted>
  <dcterms:created xsi:type="dcterms:W3CDTF">2014-04-04T21:42:30Z</dcterms:created>
  <dcterms:modified xsi:type="dcterms:W3CDTF">2016-05-19T10:30:27Z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E6C499D2-9F1B-4F2E-BCB3-648289163D20</vt:lpwstr>
  </property>
  <property fmtid="{D5CDD505-2E9C-101B-9397-08002B2CF9AE}" pid="3" name="ArticulatePath">
    <vt:lpwstr>10.4.2014.vestas.CorporatePresentation24Slides.revise3</vt:lpwstr>
  </property>
  <property fmtid="{D5CDD505-2E9C-101B-9397-08002B2CF9AE}" pid="4" name="ContentTypeId">
    <vt:lpwstr>0x0101000807C331FED84183BC521453B084FD5400008B2933948BD2409E8708F5545B2119</vt:lpwstr>
  </property>
</Properties>
</file>