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668" cy="182866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CB712-5A44-4824-A7A8-BCBCE3FAC351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A766-3975-4BC6-ABA8-582EB2B57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B5619-8711-4638-A58C-EF0E13A8EE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9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9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44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64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10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6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8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9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0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0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240945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2820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5886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2863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465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604741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52598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49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</a:p>
        </p:txBody>
      </p:sp>
    </p:spTree>
    <p:extLst>
      <p:ext uri="{BB962C8B-B14F-4D97-AF65-F5344CB8AC3E}">
        <p14:creationId xmlns:p14="http://schemas.microsoft.com/office/powerpoint/2010/main" val="291924543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6844091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1086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2215759"/>
            <a:ext cx="4669536" cy="397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386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8E2C-6D86-4E3E-84D7-FA20F9A77A53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4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09077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PCWG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2016 Update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1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0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August 2016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NREL, Colorado, US</a:t>
            </a:r>
          </a:p>
          <a:p>
            <a:pPr algn="ctr"/>
            <a:endParaRPr lang="en-GB" altLang="en-US" sz="24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Peter Stuart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09" y="4941168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8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9806" y="5445224"/>
            <a:ext cx="422066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" y="2038405"/>
            <a:ext cx="907438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5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48" y="1198475"/>
            <a:ext cx="2808312" cy="238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0" y="443711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Join the Power Curve Working Group at: </a:t>
            </a:r>
            <a:r>
              <a:rPr lang="en-GB" altLang="en-US" sz="3000" b="1" dirty="0" smtClean="0">
                <a:solidFill>
                  <a:srgbClr val="00B0F0"/>
                </a:solidFill>
                <a:hlinkClick r:id="rId3"/>
              </a:rPr>
              <a:t>www.pcwg.org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750" y="1124744"/>
            <a:ext cx="8713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Online Survey (November 2015)</a:t>
            </a: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Online Survey </a:t>
            </a:r>
            <a:r>
              <a:rPr lang="en-GB" b="1" dirty="0" smtClean="0"/>
              <a:t>Results Presentation and Group Discussion (December 2015)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Preparation of roadmap based on survey results and discussion (January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Circulation of Draft Roadmap (February </a:t>
            </a:r>
            <a:r>
              <a:rPr lang="en-GB" b="1" dirty="0"/>
              <a:t>2016</a:t>
            </a:r>
            <a:r>
              <a:rPr lang="en-GB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Email Feedback (February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Roadmap Finalised (March 2016)</a:t>
            </a: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36512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 2016 Roadmap Preparation Process</a:t>
            </a:r>
            <a:endParaRPr lang="en-GB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8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070" y="404664"/>
            <a:ext cx="4293840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0" y="2564904"/>
            <a:ext cx="8718376" cy="391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4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2276872"/>
            <a:ext cx="4293840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4" y="3801255"/>
            <a:ext cx="8693872" cy="26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9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296" y="3602732"/>
            <a:ext cx="4293840" cy="1842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" y="83952"/>
            <a:ext cx="7611169" cy="3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7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296" y="5474940"/>
            <a:ext cx="4293840" cy="1266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2204864"/>
            <a:ext cx="888952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0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52950" y="381000"/>
            <a:ext cx="4220666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268760"/>
            <a:ext cx="7308304" cy="548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6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9806" y="3505200"/>
            <a:ext cx="4220666" cy="1895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20962"/>
            <a:ext cx="8311480" cy="373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(4:3)</PresentationFormat>
  <Paragraphs>21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1_Office Theme</vt:lpstr>
      <vt:lpstr>17_Default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 Group (UK)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10</cp:revision>
  <dcterms:created xsi:type="dcterms:W3CDTF">2016-03-10T07:56:16Z</dcterms:created>
  <dcterms:modified xsi:type="dcterms:W3CDTF">2016-08-10T15:27:26Z</dcterms:modified>
</cp:coreProperties>
</file>