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94" r:id="rId4"/>
    <p:sldId id="296" r:id="rId5"/>
    <p:sldId id="301" r:id="rId6"/>
    <p:sldId id="302" r:id="rId7"/>
    <p:sldId id="303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B712-5A44-4824-A7A8-BCBCE3FAC351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A766-3975-4BC6-ABA8-582EB2B57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B5619-8711-4638-A58C-EF0E13A8EE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9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9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4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64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10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8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9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0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6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24094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82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29626"/>
            <a:ext cx="5527675" cy="3238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886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2863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0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7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46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0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0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04741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3" y="1411055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525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49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6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5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29192454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6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5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84409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5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2" y="2191916"/>
            <a:ext cx="4033381" cy="439577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6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1086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3" y="2057386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3" y="1411055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59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86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E2C-6D86-4E3E-84D7-FA20F9A77A5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6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" y="393173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9626"/>
            <a:ext cx="552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18" y="384207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 rot="16200000" flipV="1">
            <a:off x="-3010127" y="3740373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090774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2016 Update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8</a:t>
            </a:r>
            <a:r>
              <a:rPr lang="en-GB" altLang="en-US" sz="3200" b="1" baseline="30000" dirty="0" smtClean="0">
                <a:solidFill>
                  <a:srgbClr val="00B0F0"/>
                </a:solidFill>
              </a:rPr>
              <a:t>th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 September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2016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Pamplona, Spain</a:t>
            </a:r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Peter Stuart</a:t>
            </a:r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09" y="4941168"/>
            <a:ext cx="2160240" cy="183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8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8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2950" y="381000"/>
            <a:ext cx="4220666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268760"/>
            <a:ext cx="7308304" cy="548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6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9806" y="3505200"/>
            <a:ext cx="4220666" cy="1895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20962"/>
            <a:ext cx="8311480" cy="373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9806" y="5445224"/>
            <a:ext cx="422066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" y="2038405"/>
            <a:ext cx="90743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5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48" y="1198475"/>
            <a:ext cx="2808312" cy="238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0" y="4437112"/>
            <a:ext cx="9144000" cy="4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Join the Power Curve Working Group at: </a:t>
            </a:r>
            <a:r>
              <a:rPr lang="en-GB" altLang="en-US" sz="3000" b="1" dirty="0" smtClean="0">
                <a:solidFill>
                  <a:srgbClr val="00B0F0"/>
                </a:solidFill>
                <a:hlinkClick r:id="rId3"/>
              </a:rPr>
              <a:t>www.pcwg.org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1_Office Theme</vt:lpstr>
      <vt:lpstr>17_Default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14</cp:revision>
  <dcterms:created xsi:type="dcterms:W3CDTF">2016-03-10T07:56:16Z</dcterms:created>
  <dcterms:modified xsi:type="dcterms:W3CDTF">2016-09-08T07:38:09Z</dcterms:modified>
</cp:coreProperties>
</file>