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12"/>
  </p:notesMasterIdLst>
  <p:sldIdLst>
    <p:sldId id="294" r:id="rId4"/>
    <p:sldId id="337" r:id="rId5"/>
    <p:sldId id="338" r:id="rId6"/>
    <p:sldId id="334" r:id="rId7"/>
    <p:sldId id="335" r:id="rId8"/>
    <p:sldId id="329" r:id="rId9"/>
    <p:sldId id="333" r:id="rId10"/>
    <p:sldId id="292"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9" autoAdjust="0"/>
    <p:restoredTop sz="94684" autoAdjust="0"/>
  </p:normalViewPr>
  <p:slideViewPr>
    <p:cSldViewPr snapToGrid="0">
      <p:cViewPr>
        <p:scale>
          <a:sx n="80" d="100"/>
          <a:sy n="80" d="100"/>
        </p:scale>
        <p:origin x="-840" y="-330"/>
      </p:cViewPr>
      <p:guideLst>
        <p:guide orient="horz" pos="1620"/>
        <p:guide pos="2880"/>
      </p:guideLst>
    </p:cSldViewPr>
  </p:slideViewPr>
  <p:notesTextViewPr>
    <p:cViewPr>
      <p:scale>
        <a:sx n="1" d="1"/>
        <a:sy n="1" d="1"/>
      </p:scale>
      <p:origin x="0" y="0"/>
    </p:cViewPr>
  </p:notesTextViewPr>
  <p:notesViewPr>
    <p:cSldViewPr snapToGrid="0">
      <p:cViewPr varScale="1">
        <p:scale>
          <a:sx n="57" d="100"/>
          <a:sy n="57" d="100"/>
        </p:scale>
        <p:origin x="-2544" y="-90"/>
      </p:cViewPr>
      <p:guideLst>
        <p:guide orient="horz" pos="2880"/>
        <p:guide pos="2160"/>
      </p:guideLst>
    </p:cSldViewPr>
  </p:notesViewPr>
  <p:gridSpacing cx="1828668" cy="182866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919740-8705-4862-BC23-F663BCF263C7}" type="doc">
      <dgm:prSet loTypeId="urn:microsoft.com/office/officeart/2005/8/layout/hierarchy4" loCatId="hierarchy" qsTypeId="urn:microsoft.com/office/officeart/2005/8/quickstyle/simple1" qsCatId="simple" csTypeId="urn:microsoft.com/office/officeart/2005/8/colors/accent1_2" csCatId="accent1"/>
      <dgm:spPr/>
      <dgm:t>
        <a:bodyPr/>
        <a:lstStyle/>
        <a:p>
          <a:endParaRPr lang="en-GB"/>
        </a:p>
      </dgm:t>
    </dgm:pt>
    <dgm:pt modelId="{585017E8-2F52-468B-85F2-DB8CA301D78B}">
      <dgm:prSet/>
      <dgm:spPr/>
      <dgm:t>
        <a:bodyPr/>
        <a:lstStyle/>
        <a:p>
          <a:pPr rtl="0"/>
          <a:r>
            <a:rPr lang="en-GB" smtClean="0"/>
            <a:t>Coordinator</a:t>
          </a:r>
          <a:endParaRPr lang="en-GB"/>
        </a:p>
      </dgm:t>
    </dgm:pt>
    <dgm:pt modelId="{2184309D-16A9-4AA0-A6ED-35CE10E0F370}" type="parTrans" cxnId="{B55A3B51-9293-460C-9EE0-38ED45AA23C2}">
      <dgm:prSet/>
      <dgm:spPr/>
      <dgm:t>
        <a:bodyPr/>
        <a:lstStyle/>
        <a:p>
          <a:endParaRPr lang="en-GB"/>
        </a:p>
      </dgm:t>
    </dgm:pt>
    <dgm:pt modelId="{269B96C9-0EE9-40C6-B159-75AF58C0A3FF}" type="sibTrans" cxnId="{B55A3B51-9293-460C-9EE0-38ED45AA23C2}">
      <dgm:prSet/>
      <dgm:spPr/>
      <dgm:t>
        <a:bodyPr/>
        <a:lstStyle/>
        <a:p>
          <a:endParaRPr lang="en-GB"/>
        </a:p>
      </dgm:t>
    </dgm:pt>
    <dgm:pt modelId="{BBD40700-6917-487D-90CF-3647E5119DF0}">
      <dgm:prSet/>
      <dgm:spPr/>
      <dgm:t>
        <a:bodyPr/>
        <a:lstStyle/>
        <a:p>
          <a:pPr rtl="0"/>
          <a:r>
            <a:rPr lang="en-GB" smtClean="0"/>
            <a:t>Vice-Coordinator</a:t>
          </a:r>
          <a:endParaRPr lang="en-GB"/>
        </a:p>
      </dgm:t>
    </dgm:pt>
    <dgm:pt modelId="{1B660C74-F5C5-4FE2-892C-DCD7C6369467}" type="parTrans" cxnId="{E4FC4020-C5F8-440C-92B7-F05E2CBF2494}">
      <dgm:prSet/>
      <dgm:spPr/>
      <dgm:t>
        <a:bodyPr/>
        <a:lstStyle/>
        <a:p>
          <a:endParaRPr lang="en-GB"/>
        </a:p>
      </dgm:t>
    </dgm:pt>
    <dgm:pt modelId="{985E1F1B-B112-4509-B1D9-80ECED0EA090}" type="sibTrans" cxnId="{E4FC4020-C5F8-440C-92B7-F05E2CBF2494}">
      <dgm:prSet/>
      <dgm:spPr/>
      <dgm:t>
        <a:bodyPr/>
        <a:lstStyle/>
        <a:p>
          <a:endParaRPr lang="en-GB"/>
        </a:p>
      </dgm:t>
    </dgm:pt>
    <dgm:pt modelId="{D52062FE-80FA-4D6C-A454-3FD8F1F070FE}">
      <dgm:prSet/>
      <dgm:spPr/>
      <dgm:t>
        <a:bodyPr/>
        <a:lstStyle/>
        <a:p>
          <a:pPr rtl="0"/>
          <a:r>
            <a:rPr lang="en-GB" smtClean="0"/>
            <a:t>Organisational Committee</a:t>
          </a:r>
          <a:endParaRPr lang="en-GB"/>
        </a:p>
      </dgm:t>
    </dgm:pt>
    <dgm:pt modelId="{45920808-B458-44ED-8FA9-90279D99B553}" type="parTrans" cxnId="{3F4B9320-4280-467E-B0B4-BE0D20B477FF}">
      <dgm:prSet/>
      <dgm:spPr/>
      <dgm:t>
        <a:bodyPr/>
        <a:lstStyle/>
        <a:p>
          <a:endParaRPr lang="en-GB"/>
        </a:p>
      </dgm:t>
    </dgm:pt>
    <dgm:pt modelId="{540F8B57-92C9-4C84-9437-A0B117F6F59E}" type="sibTrans" cxnId="{3F4B9320-4280-467E-B0B4-BE0D20B477FF}">
      <dgm:prSet/>
      <dgm:spPr/>
      <dgm:t>
        <a:bodyPr/>
        <a:lstStyle/>
        <a:p>
          <a:endParaRPr lang="en-GB"/>
        </a:p>
      </dgm:t>
    </dgm:pt>
    <dgm:pt modelId="{68C7E1FF-2D47-4EFF-9D09-F2A706FE4184}">
      <dgm:prSet/>
      <dgm:spPr/>
      <dgm:t>
        <a:bodyPr/>
        <a:lstStyle/>
        <a:p>
          <a:pPr rtl="0"/>
          <a:r>
            <a:rPr lang="en-GB" smtClean="0"/>
            <a:t>Tool Development Subgroup</a:t>
          </a:r>
          <a:endParaRPr lang="en-GB"/>
        </a:p>
      </dgm:t>
    </dgm:pt>
    <dgm:pt modelId="{C53F7103-073E-43E8-93E5-1B9ADF95EF79}" type="parTrans" cxnId="{BDBF3597-64DF-4760-9C7F-B4BE85937113}">
      <dgm:prSet/>
      <dgm:spPr/>
      <dgm:t>
        <a:bodyPr/>
        <a:lstStyle/>
        <a:p>
          <a:endParaRPr lang="en-GB"/>
        </a:p>
      </dgm:t>
    </dgm:pt>
    <dgm:pt modelId="{51FDD8A6-627F-4E2D-AE47-1A1B8981BC78}" type="sibTrans" cxnId="{BDBF3597-64DF-4760-9C7F-B4BE85937113}">
      <dgm:prSet/>
      <dgm:spPr/>
      <dgm:t>
        <a:bodyPr/>
        <a:lstStyle/>
        <a:p>
          <a:endParaRPr lang="en-GB"/>
        </a:p>
      </dgm:t>
    </dgm:pt>
    <dgm:pt modelId="{03FB107E-DD48-45F1-8939-C67EA043EBF5}">
      <dgm:prSet/>
      <dgm:spPr/>
      <dgm:t>
        <a:bodyPr/>
        <a:lstStyle/>
        <a:p>
          <a:pPr rtl="0"/>
          <a:r>
            <a:rPr lang="en-GB" smtClean="0"/>
            <a:t>Tool Beta Testing Subgroup</a:t>
          </a:r>
          <a:endParaRPr lang="en-GB"/>
        </a:p>
      </dgm:t>
    </dgm:pt>
    <dgm:pt modelId="{E97B0D2C-8979-45E1-864C-6628887F412E}" type="parTrans" cxnId="{3AF2F045-4F6F-4BA4-A53E-5DD9685C9E02}">
      <dgm:prSet/>
      <dgm:spPr/>
      <dgm:t>
        <a:bodyPr/>
        <a:lstStyle/>
        <a:p>
          <a:endParaRPr lang="en-GB"/>
        </a:p>
      </dgm:t>
    </dgm:pt>
    <dgm:pt modelId="{82EE32EA-A0FD-444F-841C-EEBB214A2604}" type="sibTrans" cxnId="{3AF2F045-4F6F-4BA4-A53E-5DD9685C9E02}">
      <dgm:prSet/>
      <dgm:spPr/>
      <dgm:t>
        <a:bodyPr/>
        <a:lstStyle/>
        <a:p>
          <a:endParaRPr lang="en-GB"/>
        </a:p>
      </dgm:t>
    </dgm:pt>
    <dgm:pt modelId="{930B20C2-5F3C-40FA-A4E9-F0EC145E0E00}">
      <dgm:prSet/>
      <dgm:spPr/>
      <dgm:t>
        <a:bodyPr/>
        <a:lstStyle/>
        <a:p>
          <a:pPr rtl="0"/>
          <a:r>
            <a:rPr lang="en-GB" smtClean="0"/>
            <a:t>Machine Learning Subgroup</a:t>
          </a:r>
          <a:endParaRPr lang="en-GB"/>
        </a:p>
      </dgm:t>
    </dgm:pt>
    <dgm:pt modelId="{AA675093-F27B-4DAD-A4D6-287947E4F183}" type="parTrans" cxnId="{016E2AE9-A3C6-44C4-A5AB-2A4FB520681B}">
      <dgm:prSet/>
      <dgm:spPr/>
      <dgm:t>
        <a:bodyPr/>
        <a:lstStyle/>
        <a:p>
          <a:endParaRPr lang="en-GB"/>
        </a:p>
      </dgm:t>
    </dgm:pt>
    <dgm:pt modelId="{4CA1252D-8F2E-413B-994A-89912E03E73F}" type="sibTrans" cxnId="{016E2AE9-A3C6-44C4-A5AB-2A4FB520681B}">
      <dgm:prSet/>
      <dgm:spPr/>
      <dgm:t>
        <a:bodyPr/>
        <a:lstStyle/>
        <a:p>
          <a:endParaRPr lang="en-GB"/>
        </a:p>
      </dgm:t>
    </dgm:pt>
    <dgm:pt modelId="{5B492D93-D751-4AF0-8507-1D72CCDA49EB}" type="pres">
      <dgm:prSet presAssocID="{49919740-8705-4862-BC23-F663BCF263C7}" presName="Name0" presStyleCnt="0">
        <dgm:presLayoutVars>
          <dgm:chPref val="1"/>
          <dgm:dir/>
          <dgm:animOne val="branch"/>
          <dgm:animLvl val="lvl"/>
          <dgm:resizeHandles/>
        </dgm:presLayoutVars>
      </dgm:prSet>
      <dgm:spPr/>
      <dgm:t>
        <a:bodyPr/>
        <a:lstStyle/>
        <a:p>
          <a:endParaRPr lang="en-GB"/>
        </a:p>
      </dgm:t>
    </dgm:pt>
    <dgm:pt modelId="{8B399F24-D428-4C5A-B601-C67E32B30067}" type="pres">
      <dgm:prSet presAssocID="{585017E8-2F52-468B-85F2-DB8CA301D78B}" presName="vertOne" presStyleCnt="0"/>
      <dgm:spPr/>
    </dgm:pt>
    <dgm:pt modelId="{0651BE8A-C48A-467D-95AD-59A88A66EF73}" type="pres">
      <dgm:prSet presAssocID="{585017E8-2F52-468B-85F2-DB8CA301D78B}" presName="txOne" presStyleLbl="node0" presStyleIdx="0" presStyleCnt="1">
        <dgm:presLayoutVars>
          <dgm:chPref val="3"/>
        </dgm:presLayoutVars>
      </dgm:prSet>
      <dgm:spPr/>
      <dgm:t>
        <a:bodyPr/>
        <a:lstStyle/>
        <a:p>
          <a:endParaRPr lang="en-GB"/>
        </a:p>
      </dgm:t>
    </dgm:pt>
    <dgm:pt modelId="{911F8080-5DF5-4D63-AF72-3667A96319B8}" type="pres">
      <dgm:prSet presAssocID="{585017E8-2F52-468B-85F2-DB8CA301D78B}" presName="parTransOne" presStyleCnt="0"/>
      <dgm:spPr/>
    </dgm:pt>
    <dgm:pt modelId="{26FB080C-6796-45C6-8FD0-C3AB917246DC}" type="pres">
      <dgm:prSet presAssocID="{585017E8-2F52-468B-85F2-DB8CA301D78B}" presName="horzOne" presStyleCnt="0"/>
      <dgm:spPr/>
    </dgm:pt>
    <dgm:pt modelId="{9EB21F1C-EB3C-4D65-8184-55A533EE6E12}" type="pres">
      <dgm:prSet presAssocID="{BBD40700-6917-487D-90CF-3647E5119DF0}" presName="vertTwo" presStyleCnt="0"/>
      <dgm:spPr/>
    </dgm:pt>
    <dgm:pt modelId="{2E2124EB-ED80-4BCF-8A0F-490E5003C4B6}" type="pres">
      <dgm:prSet presAssocID="{BBD40700-6917-487D-90CF-3647E5119DF0}" presName="txTwo" presStyleLbl="node2" presStyleIdx="0" presStyleCnt="1">
        <dgm:presLayoutVars>
          <dgm:chPref val="3"/>
        </dgm:presLayoutVars>
      </dgm:prSet>
      <dgm:spPr/>
      <dgm:t>
        <a:bodyPr/>
        <a:lstStyle/>
        <a:p>
          <a:endParaRPr lang="en-GB"/>
        </a:p>
      </dgm:t>
    </dgm:pt>
    <dgm:pt modelId="{60393DE4-E16F-4BA4-B385-5005A1805692}" type="pres">
      <dgm:prSet presAssocID="{BBD40700-6917-487D-90CF-3647E5119DF0}" presName="parTransTwo" presStyleCnt="0"/>
      <dgm:spPr/>
    </dgm:pt>
    <dgm:pt modelId="{E94F773F-AAA4-46E5-BDAA-F579F97C3BBF}" type="pres">
      <dgm:prSet presAssocID="{BBD40700-6917-487D-90CF-3647E5119DF0}" presName="horzTwo" presStyleCnt="0"/>
      <dgm:spPr/>
    </dgm:pt>
    <dgm:pt modelId="{F71D168D-4484-46D1-B5C0-3A8156A4FE16}" type="pres">
      <dgm:prSet presAssocID="{D52062FE-80FA-4D6C-A454-3FD8F1F070FE}" presName="vertThree" presStyleCnt="0"/>
      <dgm:spPr/>
    </dgm:pt>
    <dgm:pt modelId="{EEB0C589-6B2A-4238-B2B7-85A410B8E2C9}" type="pres">
      <dgm:prSet presAssocID="{D52062FE-80FA-4D6C-A454-3FD8F1F070FE}" presName="txThree" presStyleLbl="node3" presStyleIdx="0" presStyleCnt="1">
        <dgm:presLayoutVars>
          <dgm:chPref val="3"/>
        </dgm:presLayoutVars>
      </dgm:prSet>
      <dgm:spPr/>
      <dgm:t>
        <a:bodyPr/>
        <a:lstStyle/>
        <a:p>
          <a:endParaRPr lang="en-GB"/>
        </a:p>
      </dgm:t>
    </dgm:pt>
    <dgm:pt modelId="{ADBABBE2-7090-40A3-B869-4FF154FAAB37}" type="pres">
      <dgm:prSet presAssocID="{D52062FE-80FA-4D6C-A454-3FD8F1F070FE}" presName="parTransThree" presStyleCnt="0"/>
      <dgm:spPr/>
    </dgm:pt>
    <dgm:pt modelId="{7D045EA6-5833-484A-AB94-E80857650C4F}" type="pres">
      <dgm:prSet presAssocID="{D52062FE-80FA-4D6C-A454-3FD8F1F070FE}" presName="horzThree" presStyleCnt="0"/>
      <dgm:spPr/>
    </dgm:pt>
    <dgm:pt modelId="{7BDC1BA5-3388-4616-8D05-88AD93A78937}" type="pres">
      <dgm:prSet presAssocID="{68C7E1FF-2D47-4EFF-9D09-F2A706FE4184}" presName="vertFour" presStyleCnt="0">
        <dgm:presLayoutVars>
          <dgm:chPref val="3"/>
        </dgm:presLayoutVars>
      </dgm:prSet>
      <dgm:spPr/>
    </dgm:pt>
    <dgm:pt modelId="{D5F05392-57AE-4A31-BCB5-B00AA4AE1CC4}" type="pres">
      <dgm:prSet presAssocID="{68C7E1FF-2D47-4EFF-9D09-F2A706FE4184}" presName="txFour" presStyleLbl="node4" presStyleIdx="0" presStyleCnt="3">
        <dgm:presLayoutVars>
          <dgm:chPref val="3"/>
        </dgm:presLayoutVars>
      </dgm:prSet>
      <dgm:spPr/>
      <dgm:t>
        <a:bodyPr/>
        <a:lstStyle/>
        <a:p>
          <a:endParaRPr lang="en-GB"/>
        </a:p>
      </dgm:t>
    </dgm:pt>
    <dgm:pt modelId="{8F422595-5258-4E63-9760-6742447A809D}" type="pres">
      <dgm:prSet presAssocID="{68C7E1FF-2D47-4EFF-9D09-F2A706FE4184}" presName="horzFour" presStyleCnt="0"/>
      <dgm:spPr/>
    </dgm:pt>
    <dgm:pt modelId="{CBA93DE9-944A-4709-B1D4-1887CFF858F5}" type="pres">
      <dgm:prSet presAssocID="{51FDD8A6-627F-4E2D-AE47-1A1B8981BC78}" presName="sibSpaceFour" presStyleCnt="0"/>
      <dgm:spPr/>
    </dgm:pt>
    <dgm:pt modelId="{B3E20312-245D-45C8-9484-65CBC77B088A}" type="pres">
      <dgm:prSet presAssocID="{03FB107E-DD48-45F1-8939-C67EA043EBF5}" presName="vertFour" presStyleCnt="0">
        <dgm:presLayoutVars>
          <dgm:chPref val="3"/>
        </dgm:presLayoutVars>
      </dgm:prSet>
      <dgm:spPr/>
    </dgm:pt>
    <dgm:pt modelId="{AF4C30D3-5801-465F-AD01-964B0CC1EBD1}" type="pres">
      <dgm:prSet presAssocID="{03FB107E-DD48-45F1-8939-C67EA043EBF5}" presName="txFour" presStyleLbl="node4" presStyleIdx="1" presStyleCnt="3">
        <dgm:presLayoutVars>
          <dgm:chPref val="3"/>
        </dgm:presLayoutVars>
      </dgm:prSet>
      <dgm:spPr/>
      <dgm:t>
        <a:bodyPr/>
        <a:lstStyle/>
        <a:p>
          <a:endParaRPr lang="en-GB"/>
        </a:p>
      </dgm:t>
    </dgm:pt>
    <dgm:pt modelId="{E23E298A-E8F0-4C94-84F2-37E265CBE6DA}" type="pres">
      <dgm:prSet presAssocID="{03FB107E-DD48-45F1-8939-C67EA043EBF5}" presName="horzFour" presStyleCnt="0"/>
      <dgm:spPr/>
    </dgm:pt>
    <dgm:pt modelId="{519FCDFD-5036-4807-934E-24DA9A0A34B5}" type="pres">
      <dgm:prSet presAssocID="{82EE32EA-A0FD-444F-841C-EEBB214A2604}" presName="sibSpaceFour" presStyleCnt="0"/>
      <dgm:spPr/>
    </dgm:pt>
    <dgm:pt modelId="{0DA2176C-66E4-4396-AEA5-FFFCCF999879}" type="pres">
      <dgm:prSet presAssocID="{930B20C2-5F3C-40FA-A4E9-F0EC145E0E00}" presName="vertFour" presStyleCnt="0">
        <dgm:presLayoutVars>
          <dgm:chPref val="3"/>
        </dgm:presLayoutVars>
      </dgm:prSet>
      <dgm:spPr/>
    </dgm:pt>
    <dgm:pt modelId="{58383A58-AB61-4186-A0E0-36B76A8CDDA0}" type="pres">
      <dgm:prSet presAssocID="{930B20C2-5F3C-40FA-A4E9-F0EC145E0E00}" presName="txFour" presStyleLbl="node4" presStyleIdx="2" presStyleCnt="3">
        <dgm:presLayoutVars>
          <dgm:chPref val="3"/>
        </dgm:presLayoutVars>
      </dgm:prSet>
      <dgm:spPr/>
      <dgm:t>
        <a:bodyPr/>
        <a:lstStyle/>
        <a:p>
          <a:endParaRPr lang="en-GB"/>
        </a:p>
      </dgm:t>
    </dgm:pt>
    <dgm:pt modelId="{33004257-3A9C-4B41-8C47-75249CBA2322}" type="pres">
      <dgm:prSet presAssocID="{930B20C2-5F3C-40FA-A4E9-F0EC145E0E00}" presName="horzFour" presStyleCnt="0"/>
      <dgm:spPr/>
    </dgm:pt>
  </dgm:ptLst>
  <dgm:cxnLst>
    <dgm:cxn modelId="{6D5CB102-4164-49B1-8FE1-E6B3086FA564}" type="presOf" srcId="{BBD40700-6917-487D-90CF-3647E5119DF0}" destId="{2E2124EB-ED80-4BCF-8A0F-490E5003C4B6}" srcOrd="0" destOrd="0" presId="urn:microsoft.com/office/officeart/2005/8/layout/hierarchy4"/>
    <dgm:cxn modelId="{3AF2F045-4F6F-4BA4-A53E-5DD9685C9E02}" srcId="{D52062FE-80FA-4D6C-A454-3FD8F1F070FE}" destId="{03FB107E-DD48-45F1-8939-C67EA043EBF5}" srcOrd="1" destOrd="0" parTransId="{E97B0D2C-8979-45E1-864C-6628887F412E}" sibTransId="{82EE32EA-A0FD-444F-841C-EEBB214A2604}"/>
    <dgm:cxn modelId="{3F4B9320-4280-467E-B0B4-BE0D20B477FF}" srcId="{BBD40700-6917-487D-90CF-3647E5119DF0}" destId="{D52062FE-80FA-4D6C-A454-3FD8F1F070FE}" srcOrd="0" destOrd="0" parTransId="{45920808-B458-44ED-8FA9-90279D99B553}" sibTransId="{540F8B57-92C9-4C84-9437-A0B117F6F59E}"/>
    <dgm:cxn modelId="{90C39349-BABD-4DF3-8996-7384EBFE191A}" type="presOf" srcId="{68C7E1FF-2D47-4EFF-9D09-F2A706FE4184}" destId="{D5F05392-57AE-4A31-BCB5-B00AA4AE1CC4}" srcOrd="0" destOrd="0" presId="urn:microsoft.com/office/officeart/2005/8/layout/hierarchy4"/>
    <dgm:cxn modelId="{A636EBDD-D1FB-40DC-8B18-F83FC8A62EBA}" type="presOf" srcId="{D52062FE-80FA-4D6C-A454-3FD8F1F070FE}" destId="{EEB0C589-6B2A-4238-B2B7-85A410B8E2C9}" srcOrd="0" destOrd="0" presId="urn:microsoft.com/office/officeart/2005/8/layout/hierarchy4"/>
    <dgm:cxn modelId="{DD62C541-6DE7-4EC2-8D22-33BD55CE2923}" type="presOf" srcId="{585017E8-2F52-468B-85F2-DB8CA301D78B}" destId="{0651BE8A-C48A-467D-95AD-59A88A66EF73}" srcOrd="0" destOrd="0" presId="urn:microsoft.com/office/officeart/2005/8/layout/hierarchy4"/>
    <dgm:cxn modelId="{016E2AE9-A3C6-44C4-A5AB-2A4FB520681B}" srcId="{D52062FE-80FA-4D6C-A454-3FD8F1F070FE}" destId="{930B20C2-5F3C-40FA-A4E9-F0EC145E0E00}" srcOrd="2" destOrd="0" parTransId="{AA675093-F27B-4DAD-A4D6-287947E4F183}" sibTransId="{4CA1252D-8F2E-413B-994A-89912E03E73F}"/>
    <dgm:cxn modelId="{AB9B236E-BB90-45DE-8162-BEEB2C5391BD}" type="presOf" srcId="{03FB107E-DD48-45F1-8939-C67EA043EBF5}" destId="{AF4C30D3-5801-465F-AD01-964B0CC1EBD1}" srcOrd="0" destOrd="0" presId="urn:microsoft.com/office/officeart/2005/8/layout/hierarchy4"/>
    <dgm:cxn modelId="{BDBF3597-64DF-4760-9C7F-B4BE85937113}" srcId="{D52062FE-80FA-4D6C-A454-3FD8F1F070FE}" destId="{68C7E1FF-2D47-4EFF-9D09-F2A706FE4184}" srcOrd="0" destOrd="0" parTransId="{C53F7103-073E-43E8-93E5-1B9ADF95EF79}" sibTransId="{51FDD8A6-627F-4E2D-AE47-1A1B8981BC78}"/>
    <dgm:cxn modelId="{E4FC4020-C5F8-440C-92B7-F05E2CBF2494}" srcId="{585017E8-2F52-468B-85F2-DB8CA301D78B}" destId="{BBD40700-6917-487D-90CF-3647E5119DF0}" srcOrd="0" destOrd="0" parTransId="{1B660C74-F5C5-4FE2-892C-DCD7C6369467}" sibTransId="{985E1F1B-B112-4509-B1D9-80ECED0EA090}"/>
    <dgm:cxn modelId="{0A3012D8-3231-46D9-A2AD-8122B01C6794}" type="presOf" srcId="{49919740-8705-4862-BC23-F663BCF263C7}" destId="{5B492D93-D751-4AF0-8507-1D72CCDA49EB}" srcOrd="0" destOrd="0" presId="urn:microsoft.com/office/officeart/2005/8/layout/hierarchy4"/>
    <dgm:cxn modelId="{B55A3B51-9293-460C-9EE0-38ED45AA23C2}" srcId="{49919740-8705-4862-BC23-F663BCF263C7}" destId="{585017E8-2F52-468B-85F2-DB8CA301D78B}" srcOrd="0" destOrd="0" parTransId="{2184309D-16A9-4AA0-A6ED-35CE10E0F370}" sibTransId="{269B96C9-0EE9-40C6-B159-75AF58C0A3FF}"/>
    <dgm:cxn modelId="{241236E8-F821-4478-8B14-23892CE58163}" type="presOf" srcId="{930B20C2-5F3C-40FA-A4E9-F0EC145E0E00}" destId="{58383A58-AB61-4186-A0E0-36B76A8CDDA0}" srcOrd="0" destOrd="0" presId="urn:microsoft.com/office/officeart/2005/8/layout/hierarchy4"/>
    <dgm:cxn modelId="{FB629FBA-542E-4303-8381-3D646F911973}" type="presParOf" srcId="{5B492D93-D751-4AF0-8507-1D72CCDA49EB}" destId="{8B399F24-D428-4C5A-B601-C67E32B30067}" srcOrd="0" destOrd="0" presId="urn:microsoft.com/office/officeart/2005/8/layout/hierarchy4"/>
    <dgm:cxn modelId="{D46FD004-001E-49EA-B6D7-4CC39F71BC3D}" type="presParOf" srcId="{8B399F24-D428-4C5A-B601-C67E32B30067}" destId="{0651BE8A-C48A-467D-95AD-59A88A66EF73}" srcOrd="0" destOrd="0" presId="urn:microsoft.com/office/officeart/2005/8/layout/hierarchy4"/>
    <dgm:cxn modelId="{EB1690AB-3139-474F-A1E9-04208CC6A8C5}" type="presParOf" srcId="{8B399F24-D428-4C5A-B601-C67E32B30067}" destId="{911F8080-5DF5-4D63-AF72-3667A96319B8}" srcOrd="1" destOrd="0" presId="urn:microsoft.com/office/officeart/2005/8/layout/hierarchy4"/>
    <dgm:cxn modelId="{45745328-7F26-4C48-A176-87AB77329F2F}" type="presParOf" srcId="{8B399F24-D428-4C5A-B601-C67E32B30067}" destId="{26FB080C-6796-45C6-8FD0-C3AB917246DC}" srcOrd="2" destOrd="0" presId="urn:microsoft.com/office/officeart/2005/8/layout/hierarchy4"/>
    <dgm:cxn modelId="{8C2844F9-9331-4100-915B-D34AA82ECAA9}" type="presParOf" srcId="{26FB080C-6796-45C6-8FD0-C3AB917246DC}" destId="{9EB21F1C-EB3C-4D65-8184-55A533EE6E12}" srcOrd="0" destOrd="0" presId="urn:microsoft.com/office/officeart/2005/8/layout/hierarchy4"/>
    <dgm:cxn modelId="{FB3D4FE1-B1C0-4711-9FFB-435AAE54D661}" type="presParOf" srcId="{9EB21F1C-EB3C-4D65-8184-55A533EE6E12}" destId="{2E2124EB-ED80-4BCF-8A0F-490E5003C4B6}" srcOrd="0" destOrd="0" presId="urn:microsoft.com/office/officeart/2005/8/layout/hierarchy4"/>
    <dgm:cxn modelId="{FCD45CFF-01CD-49D0-B06B-E1867CDFB3D4}" type="presParOf" srcId="{9EB21F1C-EB3C-4D65-8184-55A533EE6E12}" destId="{60393DE4-E16F-4BA4-B385-5005A1805692}" srcOrd="1" destOrd="0" presId="urn:microsoft.com/office/officeart/2005/8/layout/hierarchy4"/>
    <dgm:cxn modelId="{5F51862B-71BB-43D6-B4A1-7941EA795959}" type="presParOf" srcId="{9EB21F1C-EB3C-4D65-8184-55A533EE6E12}" destId="{E94F773F-AAA4-46E5-BDAA-F579F97C3BBF}" srcOrd="2" destOrd="0" presId="urn:microsoft.com/office/officeart/2005/8/layout/hierarchy4"/>
    <dgm:cxn modelId="{82CBBC88-9128-487F-B495-1394D84EB539}" type="presParOf" srcId="{E94F773F-AAA4-46E5-BDAA-F579F97C3BBF}" destId="{F71D168D-4484-46D1-B5C0-3A8156A4FE16}" srcOrd="0" destOrd="0" presId="urn:microsoft.com/office/officeart/2005/8/layout/hierarchy4"/>
    <dgm:cxn modelId="{D3EBC388-A724-4225-B10D-05E13FD2A930}" type="presParOf" srcId="{F71D168D-4484-46D1-B5C0-3A8156A4FE16}" destId="{EEB0C589-6B2A-4238-B2B7-85A410B8E2C9}" srcOrd="0" destOrd="0" presId="urn:microsoft.com/office/officeart/2005/8/layout/hierarchy4"/>
    <dgm:cxn modelId="{C5E06DBF-2D77-457F-B3CD-B0C1A24D3328}" type="presParOf" srcId="{F71D168D-4484-46D1-B5C0-3A8156A4FE16}" destId="{ADBABBE2-7090-40A3-B869-4FF154FAAB37}" srcOrd="1" destOrd="0" presId="urn:microsoft.com/office/officeart/2005/8/layout/hierarchy4"/>
    <dgm:cxn modelId="{F8CD83DF-CF7E-4D3A-8D38-016C9939B993}" type="presParOf" srcId="{F71D168D-4484-46D1-B5C0-3A8156A4FE16}" destId="{7D045EA6-5833-484A-AB94-E80857650C4F}" srcOrd="2" destOrd="0" presId="urn:microsoft.com/office/officeart/2005/8/layout/hierarchy4"/>
    <dgm:cxn modelId="{B6BE59D7-C4AE-4E9A-9DF6-78FF00394DBC}" type="presParOf" srcId="{7D045EA6-5833-484A-AB94-E80857650C4F}" destId="{7BDC1BA5-3388-4616-8D05-88AD93A78937}" srcOrd="0" destOrd="0" presId="urn:microsoft.com/office/officeart/2005/8/layout/hierarchy4"/>
    <dgm:cxn modelId="{FF265022-1569-4AE5-9298-BD984D2D0BD4}" type="presParOf" srcId="{7BDC1BA5-3388-4616-8D05-88AD93A78937}" destId="{D5F05392-57AE-4A31-BCB5-B00AA4AE1CC4}" srcOrd="0" destOrd="0" presId="urn:microsoft.com/office/officeart/2005/8/layout/hierarchy4"/>
    <dgm:cxn modelId="{273DEDC6-DC99-42E8-B229-0EA1CAFE890F}" type="presParOf" srcId="{7BDC1BA5-3388-4616-8D05-88AD93A78937}" destId="{8F422595-5258-4E63-9760-6742447A809D}" srcOrd="1" destOrd="0" presId="urn:microsoft.com/office/officeart/2005/8/layout/hierarchy4"/>
    <dgm:cxn modelId="{64238227-1C71-4709-93C8-E6A159A33D14}" type="presParOf" srcId="{7D045EA6-5833-484A-AB94-E80857650C4F}" destId="{CBA93DE9-944A-4709-B1D4-1887CFF858F5}" srcOrd="1" destOrd="0" presId="urn:microsoft.com/office/officeart/2005/8/layout/hierarchy4"/>
    <dgm:cxn modelId="{F750572D-3B80-4FBC-AC1E-CAB1571CFE78}" type="presParOf" srcId="{7D045EA6-5833-484A-AB94-E80857650C4F}" destId="{B3E20312-245D-45C8-9484-65CBC77B088A}" srcOrd="2" destOrd="0" presId="urn:microsoft.com/office/officeart/2005/8/layout/hierarchy4"/>
    <dgm:cxn modelId="{DEF9951C-4EC9-4578-9605-CD431BE841EC}" type="presParOf" srcId="{B3E20312-245D-45C8-9484-65CBC77B088A}" destId="{AF4C30D3-5801-465F-AD01-964B0CC1EBD1}" srcOrd="0" destOrd="0" presId="urn:microsoft.com/office/officeart/2005/8/layout/hierarchy4"/>
    <dgm:cxn modelId="{62DC2A48-3F6D-4684-B093-6DF207999528}" type="presParOf" srcId="{B3E20312-245D-45C8-9484-65CBC77B088A}" destId="{E23E298A-E8F0-4C94-84F2-37E265CBE6DA}" srcOrd="1" destOrd="0" presId="urn:microsoft.com/office/officeart/2005/8/layout/hierarchy4"/>
    <dgm:cxn modelId="{448CB37C-3292-44F2-9184-897C1A3AC9E3}" type="presParOf" srcId="{7D045EA6-5833-484A-AB94-E80857650C4F}" destId="{519FCDFD-5036-4807-934E-24DA9A0A34B5}" srcOrd="3" destOrd="0" presId="urn:microsoft.com/office/officeart/2005/8/layout/hierarchy4"/>
    <dgm:cxn modelId="{E03E633E-FAAE-49E4-B78B-60053CC0F245}" type="presParOf" srcId="{7D045EA6-5833-484A-AB94-E80857650C4F}" destId="{0DA2176C-66E4-4396-AEA5-FFFCCF999879}" srcOrd="4" destOrd="0" presId="urn:microsoft.com/office/officeart/2005/8/layout/hierarchy4"/>
    <dgm:cxn modelId="{B1BD8509-01FE-4268-A1A9-70C2F7DAEC3A}" type="presParOf" srcId="{0DA2176C-66E4-4396-AEA5-FFFCCF999879}" destId="{58383A58-AB61-4186-A0E0-36B76A8CDDA0}" srcOrd="0" destOrd="0" presId="urn:microsoft.com/office/officeart/2005/8/layout/hierarchy4"/>
    <dgm:cxn modelId="{FBBAB0F8-02F4-4529-AB68-F1214E7D6E17}" type="presParOf" srcId="{0DA2176C-66E4-4396-AEA5-FFFCCF999879}" destId="{33004257-3A9C-4B41-8C47-75249CBA2322}"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1BE8A-C48A-467D-95AD-59A88A66EF73}">
      <dsp:nvSpPr>
        <dsp:cNvPr id="0" name=""/>
        <dsp:cNvSpPr/>
      </dsp:nvSpPr>
      <dsp:spPr>
        <a:xfrm>
          <a:off x="733" y="1302"/>
          <a:ext cx="4089314" cy="8085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rtl="0">
            <a:lnSpc>
              <a:spcPct val="90000"/>
            </a:lnSpc>
            <a:spcBef>
              <a:spcPct val="0"/>
            </a:spcBef>
            <a:spcAft>
              <a:spcPct val="35000"/>
            </a:spcAft>
          </a:pPr>
          <a:r>
            <a:rPr lang="en-GB" sz="3500" kern="1200" smtClean="0"/>
            <a:t>Coordinator</a:t>
          </a:r>
          <a:endParaRPr lang="en-GB" sz="3500" kern="1200"/>
        </a:p>
      </dsp:txBody>
      <dsp:txXfrm>
        <a:off x="24415" y="24984"/>
        <a:ext cx="4041950" cy="761191"/>
      </dsp:txXfrm>
    </dsp:sp>
    <dsp:sp modelId="{2E2124EB-ED80-4BCF-8A0F-490E5003C4B6}">
      <dsp:nvSpPr>
        <dsp:cNvPr id="0" name=""/>
        <dsp:cNvSpPr/>
      </dsp:nvSpPr>
      <dsp:spPr>
        <a:xfrm>
          <a:off x="733" y="864332"/>
          <a:ext cx="4089314" cy="8085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rtl="0">
            <a:lnSpc>
              <a:spcPct val="90000"/>
            </a:lnSpc>
            <a:spcBef>
              <a:spcPct val="0"/>
            </a:spcBef>
            <a:spcAft>
              <a:spcPct val="35000"/>
            </a:spcAft>
          </a:pPr>
          <a:r>
            <a:rPr lang="en-GB" sz="3500" kern="1200" smtClean="0"/>
            <a:t>Vice-Coordinator</a:t>
          </a:r>
          <a:endParaRPr lang="en-GB" sz="3500" kern="1200"/>
        </a:p>
      </dsp:txBody>
      <dsp:txXfrm>
        <a:off x="24415" y="888014"/>
        <a:ext cx="4041950" cy="761191"/>
      </dsp:txXfrm>
    </dsp:sp>
    <dsp:sp modelId="{EEB0C589-6B2A-4238-B2B7-85A410B8E2C9}">
      <dsp:nvSpPr>
        <dsp:cNvPr id="0" name=""/>
        <dsp:cNvSpPr/>
      </dsp:nvSpPr>
      <dsp:spPr>
        <a:xfrm>
          <a:off x="733" y="1727362"/>
          <a:ext cx="4089314" cy="8085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GB" sz="2800" kern="1200" smtClean="0"/>
            <a:t>Organisational Committee</a:t>
          </a:r>
          <a:endParaRPr lang="en-GB" sz="2800" kern="1200"/>
        </a:p>
      </dsp:txBody>
      <dsp:txXfrm>
        <a:off x="24415" y="1751044"/>
        <a:ext cx="4041950" cy="761191"/>
      </dsp:txXfrm>
    </dsp:sp>
    <dsp:sp modelId="{D5F05392-57AE-4A31-BCB5-B00AA4AE1CC4}">
      <dsp:nvSpPr>
        <dsp:cNvPr id="0" name=""/>
        <dsp:cNvSpPr/>
      </dsp:nvSpPr>
      <dsp:spPr>
        <a:xfrm>
          <a:off x="733" y="2590392"/>
          <a:ext cx="1344284" cy="8085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GB" sz="1500" kern="1200" smtClean="0"/>
            <a:t>Tool Development Subgroup</a:t>
          </a:r>
          <a:endParaRPr lang="en-GB" sz="1500" kern="1200"/>
        </a:p>
      </dsp:txBody>
      <dsp:txXfrm>
        <a:off x="24415" y="2614074"/>
        <a:ext cx="1296920" cy="761191"/>
      </dsp:txXfrm>
    </dsp:sp>
    <dsp:sp modelId="{AF4C30D3-5801-465F-AD01-964B0CC1EBD1}">
      <dsp:nvSpPr>
        <dsp:cNvPr id="0" name=""/>
        <dsp:cNvSpPr/>
      </dsp:nvSpPr>
      <dsp:spPr>
        <a:xfrm>
          <a:off x="1373248" y="2590392"/>
          <a:ext cx="1344284" cy="8085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GB" sz="1500" kern="1200" smtClean="0"/>
            <a:t>Tool Beta Testing Subgroup</a:t>
          </a:r>
          <a:endParaRPr lang="en-GB" sz="1500" kern="1200"/>
        </a:p>
      </dsp:txBody>
      <dsp:txXfrm>
        <a:off x="1396930" y="2614074"/>
        <a:ext cx="1296920" cy="761191"/>
      </dsp:txXfrm>
    </dsp:sp>
    <dsp:sp modelId="{58383A58-AB61-4186-A0E0-36B76A8CDDA0}">
      <dsp:nvSpPr>
        <dsp:cNvPr id="0" name=""/>
        <dsp:cNvSpPr/>
      </dsp:nvSpPr>
      <dsp:spPr>
        <a:xfrm>
          <a:off x="2745762" y="2590392"/>
          <a:ext cx="1344284" cy="8085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GB" sz="1500" kern="1200" smtClean="0"/>
            <a:t>Machine Learning Subgroup</a:t>
          </a:r>
          <a:endParaRPr lang="en-GB" sz="1500" kern="1200"/>
        </a:p>
      </dsp:txBody>
      <dsp:txXfrm>
        <a:off x="2769444" y="2614074"/>
        <a:ext cx="1296920" cy="76119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BCB712-5A44-4824-A7A8-BCBCE3FAC351}" type="datetimeFigureOut">
              <a:rPr lang="en-GB" smtClean="0"/>
              <a:t>09/06/2017</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04A766-3975-4BC6-ABA8-582EB2B57A00}" type="slidenum">
              <a:rPr lang="en-GB" smtClean="0"/>
              <a:t>‹#›</a:t>
            </a:fld>
            <a:endParaRPr lang="en-GB"/>
          </a:p>
        </p:txBody>
      </p:sp>
    </p:spTree>
    <p:extLst>
      <p:ext uri="{BB962C8B-B14F-4D97-AF65-F5344CB8AC3E}">
        <p14:creationId xmlns:p14="http://schemas.microsoft.com/office/powerpoint/2010/main" val="1989804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104A766-3975-4BC6-ABA8-582EB2B57A00}" type="slidenum">
              <a:rPr lang="en-GB" smtClean="0"/>
              <a:t>3</a:t>
            </a:fld>
            <a:endParaRPr lang="en-GB" dirty="0"/>
          </a:p>
        </p:txBody>
      </p:sp>
    </p:spTree>
    <p:extLst>
      <p:ext uri="{BB962C8B-B14F-4D97-AF65-F5344CB8AC3E}">
        <p14:creationId xmlns:p14="http://schemas.microsoft.com/office/powerpoint/2010/main" val="2991122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7"/>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4308E2C-6D86-4E3E-84D7-FA20F9A77A53}" type="datetimeFigureOut">
              <a:rPr lang="en-GB" smtClean="0"/>
              <a:t>09/06/2017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3310833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4308E2C-6D86-4E3E-84D7-FA20F9A77A53}" type="datetimeFigureOut">
              <a:rPr lang="en-GB" smtClean="0"/>
              <a:t>09/06/2017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962082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4308E2C-6D86-4E3E-84D7-FA20F9A77A53}" type="datetimeFigureOut">
              <a:rPr lang="en-GB" smtClean="0"/>
              <a:t>09/06/2017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877081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7"/>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F2E42BC-CC31-4CA8-BD49-D7D2765FE1FB}" type="datetimeFigureOut">
              <a:rPr lang="en-GB" smtClean="0">
                <a:solidFill>
                  <a:prstClr val="black">
                    <a:tint val="75000"/>
                  </a:prstClr>
                </a:solidFill>
              </a:rPr>
              <a:pPr/>
              <a:t>09/06/2017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68310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2E42BC-CC31-4CA8-BD49-D7D2765FE1FB}" type="datetimeFigureOut">
              <a:rPr lang="en-GB" smtClean="0">
                <a:solidFill>
                  <a:prstClr val="black">
                    <a:tint val="75000"/>
                  </a:prstClr>
                </a:solidFill>
              </a:rPr>
              <a:pPr/>
              <a:t>09/06/2017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75892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2E42BC-CC31-4CA8-BD49-D7D2765FE1FB}" type="datetimeFigureOut">
              <a:rPr lang="en-GB" smtClean="0">
                <a:solidFill>
                  <a:prstClr val="black">
                    <a:tint val="75000"/>
                  </a:prstClr>
                </a:solidFill>
              </a:rPr>
              <a:pPr/>
              <a:t>09/06/2017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45544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F2E42BC-CC31-4CA8-BD49-D7D2765FE1FB}" type="datetimeFigureOut">
              <a:rPr lang="en-GB" smtClean="0">
                <a:solidFill>
                  <a:prstClr val="black">
                    <a:tint val="75000"/>
                  </a:prstClr>
                </a:solidFill>
              </a:rPr>
              <a:pPr/>
              <a:t>09/06/2017</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8215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F2E42BC-CC31-4CA8-BD49-D7D2765FE1FB}" type="datetimeFigureOut">
              <a:rPr lang="en-GB" smtClean="0">
                <a:solidFill>
                  <a:prstClr val="black">
                    <a:tint val="75000"/>
                  </a:prstClr>
                </a:solidFill>
              </a:rPr>
              <a:pPr/>
              <a:t>09/06/2017</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2749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F2E42BC-CC31-4CA8-BD49-D7D2765FE1FB}" type="datetimeFigureOut">
              <a:rPr lang="en-GB" smtClean="0">
                <a:solidFill>
                  <a:prstClr val="black">
                    <a:tint val="75000"/>
                  </a:prstClr>
                </a:solidFill>
              </a:rPr>
              <a:pPr/>
              <a:t>09/06/2017</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9564643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2E42BC-CC31-4CA8-BD49-D7D2765FE1FB}" type="datetimeFigureOut">
              <a:rPr lang="en-GB" smtClean="0">
                <a:solidFill>
                  <a:prstClr val="black">
                    <a:tint val="75000"/>
                  </a:prstClr>
                </a:solidFill>
              </a:rPr>
              <a:pPr/>
              <a:t>09/06/2017</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24510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7"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96"/>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17"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2E42BC-CC31-4CA8-BD49-D7D2765FE1FB}" type="datetimeFigureOut">
              <a:rPr lang="en-GB" smtClean="0">
                <a:solidFill>
                  <a:prstClr val="black">
                    <a:tint val="75000"/>
                  </a:prstClr>
                </a:solidFill>
              </a:rPr>
              <a:pPr/>
              <a:t>09/06/2017</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07669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4308E2C-6D86-4E3E-84D7-FA20F9A77A53}" type="datetimeFigureOut">
              <a:rPr lang="en-GB" smtClean="0"/>
              <a:t>09/06/2017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4008518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11"/>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2E42BC-CC31-4CA8-BD49-D7D2765FE1FB}" type="datetimeFigureOut">
              <a:rPr lang="en-GB" smtClean="0">
                <a:solidFill>
                  <a:prstClr val="black">
                    <a:tint val="75000"/>
                  </a:prstClr>
                </a:solidFill>
              </a:rPr>
              <a:pPr/>
              <a:t>09/06/2017</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757091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2E42BC-CC31-4CA8-BD49-D7D2765FE1FB}" type="datetimeFigureOut">
              <a:rPr lang="en-GB" smtClean="0">
                <a:solidFill>
                  <a:prstClr val="black">
                    <a:tint val="75000"/>
                  </a:prstClr>
                </a:solidFill>
              </a:rPr>
              <a:pPr/>
              <a:t>09/06/2017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5907011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2E42BC-CC31-4CA8-BD49-D7D2765FE1FB}" type="datetimeFigureOut">
              <a:rPr lang="en-GB" smtClean="0">
                <a:solidFill>
                  <a:prstClr val="black">
                    <a:tint val="75000"/>
                  </a:prstClr>
                </a:solidFill>
              </a:rPr>
              <a:pPr/>
              <a:t>09/06/2017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740084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PhAnim="0"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pic>
        <p:nvPicPr>
          <p:cNvPr id="13" name="Picture 2" descr="Z:\Logos\RES logo folder\logo_300x600.jpg"/>
          <p:cNvPicPr>
            <a:picLocks noChangeAspect="1" noChangeArrowheads="1"/>
          </p:cNvPicPr>
          <p:nvPr userDrawn="1"/>
        </p:nvPicPr>
        <p:blipFill>
          <a:blip r:embed="rId2" cstate="screen"/>
          <a:srcRect/>
          <a:stretch>
            <a:fillRect/>
          </a:stretch>
        </p:blipFill>
        <p:spPr bwMode="auto">
          <a:xfrm>
            <a:off x="511856" y="660449"/>
            <a:ext cx="2687112" cy="1007667"/>
          </a:xfrm>
          <a:prstGeom prst="rect">
            <a:avLst/>
          </a:prstGeom>
          <a:noFill/>
        </p:spPr>
      </p:pic>
      <p:pic>
        <p:nvPicPr>
          <p:cNvPr id="6" name="Picture 2" descr="Z:\Group\Branding Elements\Logos\Icons\RES_5icons_LATEST_notext.jpg"/>
          <p:cNvPicPr>
            <a:picLocks noChangeAspect="1" noChangeArrowheads="1"/>
          </p:cNvPicPr>
          <p:nvPr userDrawn="1"/>
        </p:nvPicPr>
        <p:blipFill>
          <a:blip r:embed="rId3" cstate="print"/>
          <a:srcRect/>
          <a:stretch>
            <a:fillRect/>
          </a:stretch>
        </p:blipFill>
        <p:spPr bwMode="auto">
          <a:xfrm>
            <a:off x="782460" y="3254525"/>
            <a:ext cx="7153276" cy="978694"/>
          </a:xfrm>
          <a:prstGeom prst="rect">
            <a:avLst/>
          </a:prstGeom>
          <a:noFill/>
          <a:effectLst>
            <a:reflection blurRad="6350" stA="50000" endA="300" endPos="55500" dist="50800" dir="5400000" sy="-100000" algn="bl" rotWithShape="0"/>
          </a:effectLst>
        </p:spPr>
      </p:pic>
    </p:spTree>
    <p:extLst>
      <p:ext uri="{BB962C8B-B14F-4D97-AF65-F5344CB8AC3E}">
        <p14:creationId xmlns:p14="http://schemas.microsoft.com/office/powerpoint/2010/main" val="387240945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4767264"/>
            <a:ext cx="2133600" cy="273844"/>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7" name="Slide Number Placeholder 5"/>
          <p:cNvSpPr>
            <a:spLocks noGrp="1"/>
          </p:cNvSpPr>
          <p:nvPr>
            <p:ph type="sldNum" sz="quarter" idx="4"/>
          </p:nvPr>
        </p:nvSpPr>
        <p:spPr>
          <a:xfrm>
            <a:off x="6845808" y="4767264"/>
            <a:ext cx="2133600" cy="273844"/>
          </a:xfrm>
          <a:prstGeom prst="rect">
            <a:avLst/>
          </a:prstGeom>
        </p:spPr>
        <p:txBody>
          <a:bodyPr/>
          <a:lstStyle>
            <a:lvl1pPr algn="r">
              <a:defRPr>
                <a:solidFill>
                  <a:schemeClr val="bg2">
                    <a:lumMod val="60000"/>
                    <a:lumOff val="40000"/>
                  </a:schemeClr>
                </a:solidFill>
              </a:defRPr>
            </a:lvl1pPr>
          </a:lstStyle>
          <a:p>
            <a:fld id="{115EFD02-6CCC-46C7-B9FA-587A28970004}" type="slidenum">
              <a:rPr lang="en-GB" smtClean="0">
                <a:solidFill>
                  <a:srgbClr val="969696">
                    <a:lumMod val="60000"/>
                    <a:lumOff val="40000"/>
                  </a:srgbClr>
                </a:solidFill>
              </a:rPr>
              <a:pPr/>
              <a:t>‹#›</a:t>
            </a:fld>
            <a:endParaRPr lang="en-GB">
              <a:solidFill>
                <a:srgbClr val="969696">
                  <a:lumMod val="60000"/>
                  <a:lumOff val="40000"/>
                </a:srgbClr>
              </a:solidFill>
            </a:endParaRPr>
          </a:p>
        </p:txBody>
      </p:sp>
    </p:spTree>
    <p:extLst>
      <p:ext uri="{BB962C8B-B14F-4D97-AF65-F5344CB8AC3E}">
        <p14:creationId xmlns:p14="http://schemas.microsoft.com/office/powerpoint/2010/main" val="3909128200"/>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5757" y="322219"/>
            <a:ext cx="5527675" cy="242888"/>
          </a:xfrm>
        </p:spPr>
        <p:txBody>
          <a:bodyPr/>
          <a:lstStyle>
            <a:lvl1pPr>
              <a:defRPr sz="2000"/>
            </a:lvl1pPr>
          </a:lstStyle>
          <a:p>
            <a:r>
              <a:rPr lang="en-US" dirty="0" smtClean="0"/>
              <a:t>Click to edit Master title style</a:t>
            </a:r>
            <a:endParaRPr lang="en-GB" dirty="0"/>
          </a:p>
        </p:txBody>
      </p:sp>
      <p:sp>
        <p:nvSpPr>
          <p:cNvPr id="3" name="Date Placeholder 3"/>
          <p:cNvSpPr>
            <a:spLocks noGrp="1"/>
          </p:cNvSpPr>
          <p:nvPr>
            <p:ph type="dt" sz="half" idx="2"/>
          </p:nvPr>
        </p:nvSpPr>
        <p:spPr>
          <a:xfrm>
            <a:off x="457200" y="4767264"/>
            <a:ext cx="2133600" cy="273844"/>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4" name="Footer Placeholder 4"/>
          <p:cNvSpPr>
            <a:spLocks noGrp="1"/>
          </p:cNvSpPr>
          <p:nvPr>
            <p:ph type="ftr" sz="quarter" idx="3"/>
          </p:nvPr>
        </p:nvSpPr>
        <p:spPr>
          <a:xfrm>
            <a:off x="3124200" y="4767264"/>
            <a:ext cx="2895600" cy="273844"/>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6" name="Slide Number Placeholder 5"/>
          <p:cNvSpPr>
            <a:spLocks noGrp="1"/>
          </p:cNvSpPr>
          <p:nvPr>
            <p:ph type="sldNum" sz="quarter" idx="4"/>
          </p:nvPr>
        </p:nvSpPr>
        <p:spPr>
          <a:xfrm>
            <a:off x="6845808" y="4767264"/>
            <a:ext cx="2133600" cy="273844"/>
          </a:xfrm>
          <a:prstGeom prst="rect">
            <a:avLst/>
          </a:prstGeom>
        </p:spPr>
        <p:txBody>
          <a:bodyPr/>
          <a:lstStyle>
            <a:lvl1pPr algn="r">
              <a:defRPr>
                <a:solidFill>
                  <a:schemeClr val="bg2">
                    <a:lumMod val="60000"/>
                    <a:lumOff val="40000"/>
                  </a:schemeClr>
                </a:solidFill>
              </a:defRPr>
            </a:lvl1pPr>
          </a:lstStyle>
          <a:p>
            <a:fld id="{115EFD02-6CCC-46C7-B9FA-587A28970004}" type="slidenum">
              <a:rPr lang="en-GB" smtClean="0">
                <a:solidFill>
                  <a:srgbClr val="969696">
                    <a:lumMod val="60000"/>
                    <a:lumOff val="40000"/>
                  </a:srgbClr>
                </a:solidFill>
              </a:rPr>
              <a:pPr/>
              <a:t>‹#›</a:t>
            </a:fld>
            <a:endParaRPr lang="en-GB">
              <a:solidFill>
                <a:srgbClr val="969696">
                  <a:lumMod val="60000"/>
                  <a:lumOff val="40000"/>
                </a:srgbClr>
              </a:solidFill>
            </a:endParaRPr>
          </a:p>
        </p:txBody>
      </p:sp>
    </p:spTree>
    <p:extLst>
      <p:ext uri="{BB962C8B-B14F-4D97-AF65-F5344CB8AC3E}">
        <p14:creationId xmlns:p14="http://schemas.microsoft.com/office/powerpoint/2010/main" val="412355886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2"/>
          </p:nvPr>
        </p:nvSpPr>
        <p:spPr>
          <a:xfrm>
            <a:off x="457200" y="4767264"/>
            <a:ext cx="2133600" cy="273844"/>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3" name="Footer Placeholder 4"/>
          <p:cNvSpPr>
            <a:spLocks noGrp="1"/>
          </p:cNvSpPr>
          <p:nvPr>
            <p:ph type="ftr" sz="quarter" idx="3"/>
          </p:nvPr>
        </p:nvSpPr>
        <p:spPr>
          <a:xfrm>
            <a:off x="3124200" y="4767264"/>
            <a:ext cx="2895600" cy="273844"/>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5" name="Slide Number Placeholder 5"/>
          <p:cNvSpPr>
            <a:spLocks noGrp="1"/>
          </p:cNvSpPr>
          <p:nvPr>
            <p:ph type="sldNum" sz="quarter" idx="4"/>
          </p:nvPr>
        </p:nvSpPr>
        <p:spPr>
          <a:xfrm>
            <a:off x="6845808" y="4767264"/>
            <a:ext cx="2133600" cy="273844"/>
          </a:xfrm>
          <a:prstGeom prst="rect">
            <a:avLst/>
          </a:prstGeom>
        </p:spPr>
        <p:txBody>
          <a:bodyPr/>
          <a:lstStyle>
            <a:lvl1pPr algn="r">
              <a:defRPr>
                <a:solidFill>
                  <a:schemeClr val="bg2">
                    <a:lumMod val="60000"/>
                    <a:lumOff val="40000"/>
                  </a:schemeClr>
                </a:solidFill>
              </a:defRPr>
            </a:lvl1pPr>
          </a:lstStyle>
          <a:p>
            <a:fld id="{115EFD02-6CCC-46C7-B9FA-587A28970004}" type="slidenum">
              <a:rPr lang="en-GB" smtClean="0">
                <a:solidFill>
                  <a:srgbClr val="969696">
                    <a:lumMod val="60000"/>
                    <a:lumOff val="40000"/>
                  </a:srgbClr>
                </a:solidFill>
              </a:rPr>
              <a:pPr/>
              <a:t>‹#›</a:t>
            </a:fld>
            <a:endParaRPr lang="en-GB">
              <a:solidFill>
                <a:srgbClr val="969696">
                  <a:lumMod val="60000"/>
                  <a:lumOff val="40000"/>
                </a:srgbClr>
              </a:solidFill>
            </a:endParaRPr>
          </a:p>
        </p:txBody>
      </p:sp>
    </p:spTree>
    <p:extLst>
      <p:ext uri="{BB962C8B-B14F-4D97-AF65-F5344CB8AC3E}">
        <p14:creationId xmlns:p14="http://schemas.microsoft.com/office/powerpoint/2010/main" val="891728636"/>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07433" y="596900"/>
            <a:ext cx="9036579"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321733" y="3854459"/>
            <a:ext cx="5486400" cy="9120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4767264"/>
            <a:ext cx="2133600" cy="273844"/>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6" name="Footer Placeholder 4"/>
          <p:cNvSpPr>
            <a:spLocks noGrp="1"/>
          </p:cNvSpPr>
          <p:nvPr>
            <p:ph type="ftr" sz="quarter" idx="3"/>
          </p:nvPr>
        </p:nvSpPr>
        <p:spPr>
          <a:xfrm>
            <a:off x="3124200" y="4767264"/>
            <a:ext cx="2895600" cy="273844"/>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8" name="Slide Number Placeholder 5"/>
          <p:cNvSpPr>
            <a:spLocks noGrp="1"/>
          </p:cNvSpPr>
          <p:nvPr>
            <p:ph type="sldNum" sz="quarter" idx="4"/>
          </p:nvPr>
        </p:nvSpPr>
        <p:spPr>
          <a:xfrm>
            <a:off x="6845808" y="4767264"/>
            <a:ext cx="2133600" cy="273844"/>
          </a:xfrm>
          <a:prstGeom prst="rect">
            <a:avLst/>
          </a:prstGeom>
        </p:spPr>
        <p:txBody>
          <a:bodyPr/>
          <a:lstStyle>
            <a:lvl1pPr algn="r">
              <a:defRPr>
                <a:solidFill>
                  <a:schemeClr val="bg2">
                    <a:lumMod val="60000"/>
                    <a:lumOff val="40000"/>
                  </a:schemeClr>
                </a:solidFill>
              </a:defRPr>
            </a:lvl1pPr>
          </a:lstStyle>
          <a:p>
            <a:fld id="{115EFD02-6CCC-46C7-B9FA-587A28970004}" type="slidenum">
              <a:rPr lang="en-GB" smtClean="0">
                <a:solidFill>
                  <a:srgbClr val="969696">
                    <a:lumMod val="60000"/>
                    <a:lumOff val="40000"/>
                  </a:srgbClr>
                </a:solidFill>
              </a:rPr>
              <a:pPr/>
              <a:t>‹#›</a:t>
            </a:fld>
            <a:endParaRPr lang="en-GB">
              <a:solidFill>
                <a:srgbClr val="969696">
                  <a:lumMod val="60000"/>
                  <a:lumOff val="40000"/>
                </a:srgbClr>
              </a:solidFill>
            </a:endParaRPr>
          </a:p>
        </p:txBody>
      </p:sp>
    </p:spTree>
    <p:extLst>
      <p:ext uri="{BB962C8B-B14F-4D97-AF65-F5344CB8AC3E}">
        <p14:creationId xmlns:p14="http://schemas.microsoft.com/office/powerpoint/2010/main" val="3278694655"/>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45238" y="547689"/>
            <a:ext cx="2019300" cy="398859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85750" y="547689"/>
            <a:ext cx="5907088" cy="39885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3"/>
          <p:cNvSpPr>
            <a:spLocks noGrp="1" noChangeArrowheads="1"/>
          </p:cNvSpPr>
          <p:nvPr>
            <p:ph type="sldNum" sz="quarter" idx="10"/>
          </p:nvPr>
        </p:nvSpPr>
        <p:spPr>
          <a:xfrm>
            <a:off x="7843838" y="4841081"/>
            <a:ext cx="938212" cy="229791"/>
          </a:xfrm>
          <a:prstGeom prst="rect">
            <a:avLst/>
          </a:prstGeom>
          <a:ln/>
        </p:spPr>
        <p:txBody>
          <a:bodyPr/>
          <a:lstStyle>
            <a:lvl1pPr>
              <a:defRPr/>
            </a:lvl1pPr>
          </a:lstStyle>
          <a:p>
            <a:pPr>
              <a:defRPr/>
            </a:pPr>
            <a:fld id="{716D086E-44DA-4C43-B922-063D4B92383C}" type="slidenum">
              <a:rPr lang="en-US">
                <a:solidFill>
                  <a:srgbClr val="969696">
                    <a:lumMod val="60000"/>
                    <a:lumOff val="40000"/>
                  </a:srgbClr>
                </a:solidFill>
              </a:rPr>
              <a:pPr>
                <a:defRPr/>
              </a:pPr>
              <a:t>‹#›</a:t>
            </a:fld>
            <a:endParaRPr lang="en-US">
              <a:solidFill>
                <a:srgbClr val="969696">
                  <a:lumMod val="60000"/>
                  <a:lumOff val="40000"/>
                </a:srgbClr>
              </a:solidFill>
            </a:endParaRPr>
          </a:p>
        </p:txBody>
      </p:sp>
      <p:pic>
        <p:nvPicPr>
          <p:cNvPr id="5" name="Picture 5" descr="Holding1"/>
          <p:cNvPicPr>
            <a:picLocks noChangeAspect="1" noChangeArrowheads="1"/>
          </p:cNvPicPr>
          <p:nvPr userDrawn="1"/>
        </p:nvPicPr>
        <p:blipFill>
          <a:blip r:embed="rId2" cstate="screen"/>
          <a:srcRect/>
          <a:stretch>
            <a:fillRect/>
          </a:stretch>
        </p:blipFill>
        <p:spPr bwMode="auto">
          <a:xfrm>
            <a:off x="0" y="2"/>
            <a:ext cx="9144000" cy="5144691"/>
          </a:xfrm>
          <a:prstGeom prst="rect">
            <a:avLst/>
          </a:prstGeom>
          <a:noFill/>
          <a:ln w="9525">
            <a:noFill/>
            <a:miter lim="800000"/>
            <a:headEnd/>
            <a:tailEnd/>
          </a:ln>
        </p:spPr>
      </p:pic>
    </p:spTree>
    <p:extLst>
      <p:ext uri="{BB962C8B-B14F-4D97-AF65-F5344CB8AC3E}">
        <p14:creationId xmlns:p14="http://schemas.microsoft.com/office/powerpoint/2010/main" val="77604741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a:xfrm>
            <a:off x="7843838" y="4841081"/>
            <a:ext cx="938212" cy="229791"/>
          </a:xfrm>
          <a:prstGeom prst="rect">
            <a:avLst/>
          </a:prstGeom>
        </p:spPr>
        <p:txBody>
          <a:bodyPr/>
          <a:lstStyle/>
          <a:p>
            <a:pPr>
              <a:defRPr/>
            </a:pPr>
            <a:fld id="{4F492EBC-DEF2-4E61-B2FC-E4D9B636B3DB}" type="slidenum">
              <a:rPr lang="en-US" smtClean="0">
                <a:solidFill>
                  <a:srgbClr val="969696">
                    <a:lumMod val="60000"/>
                    <a:lumOff val="40000"/>
                  </a:srgbClr>
                </a:solidFill>
              </a:rPr>
              <a:pPr>
                <a:defRPr/>
              </a:pPr>
              <a:t>‹#›</a:t>
            </a:fld>
            <a:endParaRPr lang="en-US">
              <a:solidFill>
                <a:srgbClr val="969696">
                  <a:lumMod val="60000"/>
                  <a:lumOff val="40000"/>
                </a:srgbClr>
              </a:solidFill>
            </a:endParaRPr>
          </a:p>
        </p:txBody>
      </p:sp>
      <p:sp>
        <p:nvSpPr>
          <p:cNvPr id="4" name="Rectangle 3"/>
          <p:cNvSpPr/>
          <p:nvPr userDrawn="1"/>
        </p:nvSpPr>
        <p:spPr>
          <a:xfrm>
            <a:off x="0" y="0"/>
            <a:ext cx="9144000" cy="5143500"/>
          </a:xfrm>
          <a:prstGeom prst="rect">
            <a:avLst/>
          </a:prstGeom>
          <a:solidFill>
            <a:srgbClr val="7686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pic>
        <p:nvPicPr>
          <p:cNvPr id="5" name="Picture 2" descr="Z:\Logos\icons\RES_6icons.png"/>
          <p:cNvPicPr>
            <a:picLocks noChangeAspect="1" noChangeArrowheads="1"/>
          </p:cNvPicPr>
          <p:nvPr userDrawn="1"/>
        </p:nvPicPr>
        <p:blipFill>
          <a:blip r:embed="rId2" cstate="screen"/>
          <a:srcRect/>
          <a:stretch>
            <a:fillRect/>
          </a:stretch>
        </p:blipFill>
        <p:spPr bwMode="auto">
          <a:xfrm>
            <a:off x="0" y="1485901"/>
            <a:ext cx="5507590" cy="3028950"/>
          </a:xfrm>
          <a:prstGeom prst="rect">
            <a:avLst/>
          </a:prstGeom>
          <a:noFill/>
        </p:spPr>
      </p:pic>
      <p:cxnSp>
        <p:nvCxnSpPr>
          <p:cNvPr id="8" name="Straight Connector 7"/>
          <p:cNvCxnSpPr/>
          <p:nvPr userDrawn="1"/>
        </p:nvCxnSpPr>
        <p:spPr>
          <a:xfrm>
            <a:off x="5655736" y="1543040"/>
            <a:ext cx="3488267"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9" name="TextBox 8"/>
          <p:cNvSpPr txBox="1"/>
          <p:nvPr userDrawn="1"/>
        </p:nvSpPr>
        <p:spPr>
          <a:xfrm>
            <a:off x="5655740" y="1058300"/>
            <a:ext cx="2385181" cy="646331"/>
          </a:xfrm>
          <a:prstGeom prst="rect">
            <a:avLst/>
          </a:prstGeom>
          <a:noFill/>
        </p:spPr>
        <p:txBody>
          <a:bodyPr wrap="square" rtlCol="0">
            <a:spAutoFit/>
          </a:bodyPr>
          <a:lstStyle/>
          <a:p>
            <a:pPr fontAlgn="base">
              <a:spcBef>
                <a:spcPct val="0"/>
              </a:spcBef>
              <a:spcAft>
                <a:spcPct val="0"/>
              </a:spcAft>
            </a:pPr>
            <a:r>
              <a:rPr lang="en-GB" sz="3600" b="1" dirty="0">
                <a:solidFill>
                  <a:srgbClr val="FFFFFF"/>
                </a:solidFill>
                <a:latin typeface="Arial" pitchFamily="34" charset="0"/>
                <a:cs typeface="Arial" pitchFamily="34" charset="0"/>
              </a:rPr>
              <a:t>WIND</a:t>
            </a:r>
          </a:p>
        </p:txBody>
      </p:sp>
    </p:spTree>
    <p:extLst>
      <p:ext uri="{BB962C8B-B14F-4D97-AF65-F5344CB8AC3E}">
        <p14:creationId xmlns:p14="http://schemas.microsoft.com/office/powerpoint/2010/main" val="345259843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308E2C-6D86-4E3E-84D7-FA20F9A77A53}" type="datetimeFigureOut">
              <a:rPr lang="en-GB" smtClean="0"/>
              <a:t>09/06/2017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41704492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rgbClr val="FDB8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pic>
        <p:nvPicPr>
          <p:cNvPr id="6" name="Picture 2" descr="Z:\Logos\icons\RES_6icons.png"/>
          <p:cNvPicPr>
            <a:picLocks noChangeAspect="1" noChangeArrowheads="1"/>
          </p:cNvPicPr>
          <p:nvPr userDrawn="1"/>
        </p:nvPicPr>
        <p:blipFill>
          <a:blip r:embed="rId2" cstate="screen"/>
          <a:srcRect/>
          <a:stretch>
            <a:fillRect/>
          </a:stretch>
        </p:blipFill>
        <p:spPr bwMode="auto">
          <a:xfrm>
            <a:off x="292819" y="1543042"/>
            <a:ext cx="4800600" cy="3038624"/>
          </a:xfrm>
          <a:prstGeom prst="rect">
            <a:avLst/>
          </a:prstGeom>
          <a:noFill/>
        </p:spPr>
      </p:pic>
      <p:cxnSp>
        <p:nvCxnSpPr>
          <p:cNvPr id="9" name="Straight Connector 8"/>
          <p:cNvCxnSpPr/>
          <p:nvPr userDrawn="1"/>
        </p:nvCxnSpPr>
        <p:spPr>
          <a:xfrm>
            <a:off x="5655736" y="1543040"/>
            <a:ext cx="3488267"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7" name="TextBox 6"/>
          <p:cNvSpPr txBox="1"/>
          <p:nvPr userDrawn="1"/>
        </p:nvSpPr>
        <p:spPr>
          <a:xfrm>
            <a:off x="5655733" y="1058300"/>
            <a:ext cx="2829005" cy="646331"/>
          </a:xfrm>
          <a:prstGeom prst="rect">
            <a:avLst/>
          </a:prstGeom>
          <a:noFill/>
        </p:spPr>
        <p:txBody>
          <a:bodyPr wrap="square" rtlCol="0">
            <a:spAutoFit/>
          </a:bodyPr>
          <a:lstStyle/>
          <a:p>
            <a:pPr fontAlgn="base">
              <a:spcBef>
                <a:spcPct val="0"/>
              </a:spcBef>
              <a:spcAft>
                <a:spcPct val="0"/>
              </a:spcAft>
            </a:pPr>
            <a:r>
              <a:rPr lang="en-GB" sz="3600" b="1" dirty="0">
                <a:solidFill>
                  <a:srgbClr val="FFFFFF"/>
                </a:solidFill>
                <a:latin typeface="Arial" pitchFamily="34" charset="0"/>
                <a:cs typeface="Arial" pitchFamily="34" charset="0"/>
              </a:rPr>
              <a:t>SOLAR</a:t>
            </a:r>
          </a:p>
        </p:txBody>
      </p:sp>
    </p:spTree>
    <p:extLst>
      <p:ext uri="{BB962C8B-B14F-4D97-AF65-F5344CB8AC3E}">
        <p14:creationId xmlns:p14="http://schemas.microsoft.com/office/powerpoint/2010/main" val="291924543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a:xfrm>
            <a:off x="7843838" y="4841081"/>
            <a:ext cx="938212" cy="229791"/>
          </a:xfrm>
          <a:prstGeom prst="rect">
            <a:avLst/>
          </a:prstGeom>
        </p:spPr>
        <p:txBody>
          <a:bodyPr/>
          <a:lstStyle/>
          <a:p>
            <a:pPr>
              <a:defRPr/>
            </a:pPr>
            <a:fld id="{4F492EBC-DEF2-4E61-B2FC-E4D9B636B3DB}" type="slidenum">
              <a:rPr lang="en-US" smtClean="0">
                <a:solidFill>
                  <a:srgbClr val="969696">
                    <a:lumMod val="60000"/>
                    <a:lumOff val="40000"/>
                  </a:srgbClr>
                </a:solidFill>
              </a:rPr>
              <a:pPr>
                <a:defRPr/>
              </a:pPr>
              <a:t>‹#›</a:t>
            </a:fld>
            <a:endParaRPr lang="en-US">
              <a:solidFill>
                <a:srgbClr val="969696">
                  <a:lumMod val="60000"/>
                  <a:lumOff val="40000"/>
                </a:srgbClr>
              </a:solidFill>
            </a:endParaRPr>
          </a:p>
        </p:txBody>
      </p:sp>
      <p:sp>
        <p:nvSpPr>
          <p:cNvPr id="4" name="Rectangle 3"/>
          <p:cNvSpPr/>
          <p:nvPr userDrawn="1"/>
        </p:nvSpPr>
        <p:spPr>
          <a:xfrm>
            <a:off x="0" y="0"/>
            <a:ext cx="9144000" cy="5143500"/>
          </a:xfrm>
          <a:prstGeom prst="rect">
            <a:avLst/>
          </a:prstGeom>
          <a:solidFill>
            <a:srgbClr val="F37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pic>
        <p:nvPicPr>
          <p:cNvPr id="886786" name="Picture 2" descr="Z:\Logos\icons\RES_6icons_RGB-01.png"/>
          <p:cNvPicPr>
            <a:picLocks noChangeAspect="1" noChangeArrowheads="1"/>
          </p:cNvPicPr>
          <p:nvPr userDrawn="1"/>
        </p:nvPicPr>
        <p:blipFill>
          <a:blip r:embed="rId2" cstate="screen"/>
          <a:srcRect/>
          <a:stretch>
            <a:fillRect/>
          </a:stretch>
        </p:blipFill>
        <p:spPr bwMode="auto">
          <a:xfrm>
            <a:off x="152400" y="2286000"/>
            <a:ext cx="5279596" cy="2631282"/>
          </a:xfrm>
          <a:prstGeom prst="rect">
            <a:avLst/>
          </a:prstGeom>
          <a:noFill/>
        </p:spPr>
      </p:pic>
      <p:cxnSp>
        <p:nvCxnSpPr>
          <p:cNvPr id="7" name="Straight Connector 6"/>
          <p:cNvCxnSpPr/>
          <p:nvPr userDrawn="1"/>
        </p:nvCxnSpPr>
        <p:spPr>
          <a:xfrm>
            <a:off x="4470400" y="1543040"/>
            <a:ext cx="4673600"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8" name="TextBox 7"/>
          <p:cNvSpPr txBox="1"/>
          <p:nvPr userDrawn="1"/>
        </p:nvSpPr>
        <p:spPr>
          <a:xfrm>
            <a:off x="4470400" y="1058300"/>
            <a:ext cx="4638454" cy="646331"/>
          </a:xfrm>
          <a:prstGeom prst="rect">
            <a:avLst/>
          </a:prstGeom>
          <a:noFill/>
        </p:spPr>
        <p:txBody>
          <a:bodyPr wrap="square" rtlCol="0">
            <a:spAutoFit/>
          </a:bodyPr>
          <a:lstStyle/>
          <a:p>
            <a:pPr fontAlgn="base">
              <a:spcBef>
                <a:spcPct val="0"/>
              </a:spcBef>
              <a:spcAft>
                <a:spcPct val="0"/>
              </a:spcAft>
            </a:pPr>
            <a:r>
              <a:rPr lang="en-GB" sz="3600" b="1" dirty="0">
                <a:solidFill>
                  <a:srgbClr val="FFFFFF"/>
                </a:solidFill>
                <a:latin typeface="Arial" pitchFamily="34" charset="0"/>
                <a:cs typeface="Arial" pitchFamily="34" charset="0"/>
              </a:rPr>
              <a:t>STORAGE</a:t>
            </a:r>
          </a:p>
        </p:txBody>
      </p:sp>
    </p:spTree>
    <p:extLst>
      <p:ext uri="{BB962C8B-B14F-4D97-AF65-F5344CB8AC3E}">
        <p14:creationId xmlns:p14="http://schemas.microsoft.com/office/powerpoint/2010/main" val="268440918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rgbClr val="6A7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sp>
        <p:nvSpPr>
          <p:cNvPr id="6" name="TextBox 5"/>
          <p:cNvSpPr txBox="1"/>
          <p:nvPr userDrawn="1"/>
        </p:nvSpPr>
        <p:spPr>
          <a:xfrm>
            <a:off x="4601030" y="1058300"/>
            <a:ext cx="4507824" cy="646331"/>
          </a:xfrm>
          <a:prstGeom prst="rect">
            <a:avLst/>
          </a:prstGeom>
          <a:noFill/>
        </p:spPr>
        <p:txBody>
          <a:bodyPr wrap="square" rtlCol="0">
            <a:spAutoFit/>
          </a:bodyPr>
          <a:lstStyle/>
          <a:p>
            <a:pPr fontAlgn="base">
              <a:spcBef>
                <a:spcPct val="0"/>
              </a:spcBef>
              <a:spcAft>
                <a:spcPct val="0"/>
              </a:spcAft>
            </a:pPr>
            <a:r>
              <a:rPr lang="en-GB" sz="3600" b="1" dirty="0">
                <a:solidFill>
                  <a:srgbClr val="FFFFFF"/>
                </a:solidFill>
                <a:latin typeface="Arial" pitchFamily="34" charset="0"/>
                <a:cs typeface="Arial" pitchFamily="34" charset="0"/>
              </a:rPr>
              <a:t>TRANSMISSION</a:t>
            </a:r>
          </a:p>
        </p:txBody>
      </p:sp>
      <p:pic>
        <p:nvPicPr>
          <p:cNvPr id="1028" name="Picture 4" descr="Z:\Logos\icons\transmissionIcon2-01.png"/>
          <p:cNvPicPr>
            <a:picLocks noChangeAspect="1" noChangeArrowheads="1"/>
          </p:cNvPicPr>
          <p:nvPr userDrawn="1"/>
        </p:nvPicPr>
        <p:blipFill>
          <a:blip r:embed="rId2" cstate="print"/>
          <a:srcRect l="23780" t="31868" r="24805" b="12097"/>
          <a:stretch>
            <a:fillRect/>
          </a:stretch>
        </p:blipFill>
        <p:spPr bwMode="auto">
          <a:xfrm>
            <a:off x="275589" y="1643938"/>
            <a:ext cx="4033381" cy="3296828"/>
          </a:xfrm>
          <a:prstGeom prst="rect">
            <a:avLst/>
          </a:prstGeom>
          <a:noFill/>
        </p:spPr>
      </p:pic>
      <p:cxnSp>
        <p:nvCxnSpPr>
          <p:cNvPr id="7" name="Straight Connector 6"/>
          <p:cNvCxnSpPr/>
          <p:nvPr userDrawn="1"/>
        </p:nvCxnSpPr>
        <p:spPr>
          <a:xfrm>
            <a:off x="4601030" y="1543040"/>
            <a:ext cx="4542970"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971510867"/>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rgbClr val="78A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cxnSp>
        <p:nvCxnSpPr>
          <p:cNvPr id="8" name="Straight Connector 7"/>
          <p:cNvCxnSpPr/>
          <p:nvPr userDrawn="1"/>
        </p:nvCxnSpPr>
        <p:spPr>
          <a:xfrm>
            <a:off x="5655736" y="1543040"/>
            <a:ext cx="3488267"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6" name="TextBox 5"/>
          <p:cNvSpPr txBox="1"/>
          <p:nvPr userDrawn="1"/>
        </p:nvSpPr>
        <p:spPr>
          <a:xfrm>
            <a:off x="5655737" y="1058300"/>
            <a:ext cx="3453119" cy="646331"/>
          </a:xfrm>
          <a:prstGeom prst="rect">
            <a:avLst/>
          </a:prstGeom>
          <a:noFill/>
        </p:spPr>
        <p:txBody>
          <a:bodyPr wrap="square" rtlCol="0">
            <a:spAutoFit/>
          </a:bodyPr>
          <a:lstStyle/>
          <a:p>
            <a:pPr fontAlgn="base">
              <a:spcBef>
                <a:spcPct val="0"/>
              </a:spcBef>
              <a:spcAft>
                <a:spcPct val="0"/>
              </a:spcAft>
            </a:pPr>
            <a:r>
              <a:rPr lang="en-GB" sz="3600" b="1" dirty="0">
                <a:solidFill>
                  <a:srgbClr val="FFFFFF"/>
                </a:solidFill>
                <a:latin typeface="Arial" pitchFamily="34" charset="0"/>
                <a:cs typeface="Arial" pitchFamily="34" charset="0"/>
              </a:rPr>
              <a:t>DSM</a:t>
            </a:r>
          </a:p>
        </p:txBody>
      </p:sp>
      <p:pic>
        <p:nvPicPr>
          <p:cNvPr id="2050" name="Picture 2"/>
          <p:cNvPicPr>
            <a:picLocks noChangeAspect="1" noChangeArrowheads="1"/>
          </p:cNvPicPr>
          <p:nvPr userDrawn="1"/>
        </p:nvPicPr>
        <p:blipFill>
          <a:blip r:embed="rId2" cstate="print"/>
          <a:srcRect/>
          <a:stretch>
            <a:fillRect/>
          </a:stretch>
        </p:blipFill>
        <p:spPr bwMode="auto">
          <a:xfrm>
            <a:off x="158496" y="1661828"/>
            <a:ext cx="4669536" cy="2978761"/>
          </a:xfrm>
          <a:prstGeom prst="rect">
            <a:avLst/>
          </a:prstGeom>
          <a:noFill/>
          <a:ln w="9525">
            <a:noFill/>
            <a:miter lim="800000"/>
            <a:headEnd/>
            <a:tailEnd/>
          </a:ln>
        </p:spPr>
      </p:pic>
    </p:spTree>
    <p:extLst>
      <p:ext uri="{BB962C8B-B14F-4D97-AF65-F5344CB8AC3E}">
        <p14:creationId xmlns:p14="http://schemas.microsoft.com/office/powerpoint/2010/main" val="3213863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4308E2C-6D86-4E3E-84D7-FA20F9A77A53}" type="datetimeFigureOut">
              <a:rPr lang="en-GB" smtClean="0"/>
              <a:t>09/06/2017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2225662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4308E2C-6D86-4E3E-84D7-FA20F9A77A53}" type="datetimeFigureOut">
              <a:rPr lang="en-GB" smtClean="0"/>
              <a:t>09/06/2017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63739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4308E2C-6D86-4E3E-84D7-FA20F9A77A53}" type="datetimeFigureOut">
              <a:rPr lang="en-GB" smtClean="0"/>
              <a:t>09/06/2017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2784544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308E2C-6D86-4E3E-84D7-FA20F9A77A53}" type="datetimeFigureOut">
              <a:rPr lang="en-GB" smtClean="0"/>
              <a:t>09/06/2017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235229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7"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96"/>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17"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08E2C-6D86-4E3E-84D7-FA20F9A77A53}" type="datetimeFigureOut">
              <a:rPr lang="en-GB" smtClean="0"/>
              <a:t>09/06/2017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4286164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11"/>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08E2C-6D86-4E3E-84D7-FA20F9A77A53}" type="datetimeFigureOut">
              <a:rPr lang="en-GB" smtClean="0"/>
              <a:t>09/06/2017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205536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4308E2C-6D86-4E3E-84D7-FA20F9A77A53}" type="datetimeFigureOut">
              <a:rPr lang="en-GB" smtClean="0"/>
              <a:t>09/06/2017</a:t>
            </a:fld>
            <a:endParaRPr lang="en-GB"/>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C2CC178-1117-4C04-9A9B-096075E6FDCC}" type="slidenum">
              <a:rPr lang="en-GB" smtClean="0"/>
              <a:t>‹#›</a:t>
            </a:fld>
            <a:endParaRPr lang="en-GB"/>
          </a:p>
        </p:txBody>
      </p:sp>
    </p:spTree>
    <p:extLst>
      <p:ext uri="{BB962C8B-B14F-4D97-AF65-F5344CB8AC3E}">
        <p14:creationId xmlns:p14="http://schemas.microsoft.com/office/powerpoint/2010/main" val="2584231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F2E42BC-CC31-4CA8-BD49-D7D2765FE1FB}" type="datetimeFigureOut">
              <a:rPr lang="en-GB" smtClean="0">
                <a:solidFill>
                  <a:prstClr val="black">
                    <a:tint val="75000"/>
                  </a:prstClr>
                </a:solidFill>
              </a:rPr>
              <a:pPr/>
              <a:t>09/06/2017</a:t>
            </a:fld>
            <a:endParaRPr lang="en-GB">
              <a:solidFill>
                <a:prstClr val="black">
                  <a:tint val="75000"/>
                </a:prstClr>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60047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bwMode="auto">
          <a:xfrm>
            <a:off x="285750" y="850858"/>
            <a:ext cx="8078788" cy="34599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9" name="Rectangle 9"/>
          <p:cNvSpPr>
            <a:spLocks noChangeArrowheads="1"/>
          </p:cNvSpPr>
          <p:nvPr/>
        </p:nvSpPr>
        <p:spPr bwMode="auto">
          <a:xfrm>
            <a:off x="10" y="294882"/>
            <a:ext cx="7416799" cy="303610"/>
          </a:xfrm>
          <a:prstGeom prst="rect">
            <a:avLst/>
          </a:prstGeom>
          <a:solidFill>
            <a:srgbClr val="F37421"/>
          </a:solidFill>
          <a:ln w="9525">
            <a:noFill/>
            <a:miter lim="800000"/>
            <a:headEnd/>
            <a:tailEnd/>
          </a:ln>
          <a:effectLst/>
        </p:spPr>
        <p:txBody>
          <a:bodyPr anchor="ctr"/>
          <a:lstStyle/>
          <a:p>
            <a:pPr fontAlgn="base">
              <a:spcBef>
                <a:spcPct val="0"/>
              </a:spcBef>
              <a:spcAft>
                <a:spcPct val="0"/>
              </a:spcAft>
              <a:defRPr/>
            </a:pPr>
            <a:endParaRPr lang="en-US" sz="1400">
              <a:solidFill>
                <a:srgbClr val="FFFFFF"/>
              </a:solidFill>
            </a:endParaRPr>
          </a:p>
        </p:txBody>
      </p:sp>
      <p:sp>
        <p:nvSpPr>
          <p:cNvPr id="2053" name="Rectangle 2"/>
          <p:cNvSpPr>
            <a:spLocks noGrp="1" noChangeArrowheads="1"/>
          </p:cNvSpPr>
          <p:nvPr>
            <p:ph type="title"/>
          </p:nvPr>
        </p:nvSpPr>
        <p:spPr bwMode="auto">
          <a:xfrm>
            <a:off x="285757" y="322219"/>
            <a:ext cx="5527675" cy="2428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pic>
        <p:nvPicPr>
          <p:cNvPr id="1566722" name="Picture 2" descr="Z:\Logos\RES logo folder\RES_logo_transparent.png"/>
          <p:cNvPicPr>
            <a:picLocks noChangeAspect="1" noChangeArrowheads="1"/>
          </p:cNvPicPr>
          <p:nvPr/>
        </p:nvPicPr>
        <p:blipFill>
          <a:blip r:embed="rId13" cstate="screen"/>
          <a:srcRect/>
          <a:stretch>
            <a:fillRect/>
          </a:stretch>
        </p:blipFill>
        <p:spPr bwMode="auto">
          <a:xfrm>
            <a:off x="7940523" y="288164"/>
            <a:ext cx="687821" cy="252095"/>
          </a:xfrm>
          <a:prstGeom prst="rect">
            <a:avLst/>
          </a:prstGeom>
          <a:noFill/>
        </p:spPr>
      </p:pic>
      <p:sp>
        <p:nvSpPr>
          <p:cNvPr id="11" name="Rectangle 9"/>
          <p:cNvSpPr>
            <a:spLocks noChangeArrowheads="1"/>
          </p:cNvSpPr>
          <p:nvPr/>
        </p:nvSpPr>
        <p:spPr bwMode="auto">
          <a:xfrm rot="16200000" flipV="1">
            <a:off x="-2244158" y="2791841"/>
            <a:ext cx="4595815" cy="107506"/>
          </a:xfrm>
          <a:prstGeom prst="rect">
            <a:avLst/>
          </a:prstGeom>
          <a:solidFill>
            <a:srgbClr val="F37421"/>
          </a:solidFill>
          <a:ln w="9525">
            <a:noFill/>
            <a:miter lim="800000"/>
            <a:headEnd/>
            <a:tailEnd/>
          </a:ln>
          <a:effectLst/>
        </p:spPr>
        <p:txBody>
          <a:bodyPr anchor="ctr"/>
          <a:lstStyle/>
          <a:p>
            <a:pPr fontAlgn="base">
              <a:spcBef>
                <a:spcPct val="0"/>
              </a:spcBef>
              <a:spcAft>
                <a:spcPct val="0"/>
              </a:spcAft>
              <a:defRPr/>
            </a:pPr>
            <a:endParaRPr lang="en-US" sz="1400">
              <a:solidFill>
                <a:srgbClr val="FFFFFF"/>
              </a:solidFill>
            </a:endParaRPr>
          </a:p>
        </p:txBody>
      </p:sp>
      <p:sp>
        <p:nvSpPr>
          <p:cNvPr id="7" name="Date Placeholder 3"/>
          <p:cNvSpPr>
            <a:spLocks noGrp="1"/>
          </p:cNvSpPr>
          <p:nvPr>
            <p:ph type="dt" sz="half" idx="2"/>
          </p:nvPr>
        </p:nvSpPr>
        <p:spPr>
          <a:xfrm>
            <a:off x="457200" y="4767264"/>
            <a:ext cx="2133600" cy="273844"/>
          </a:xfrm>
          <a:prstGeom prst="rect">
            <a:avLst/>
          </a:prstGeom>
        </p:spPr>
        <p:txBody>
          <a:bodyPr/>
          <a:lstStyle>
            <a:lvl1pPr>
              <a:defRPr>
                <a:solidFill>
                  <a:schemeClr val="bg2">
                    <a:lumMod val="60000"/>
                    <a:lumOff val="40000"/>
                  </a:schemeClr>
                </a:solidFill>
              </a:defRPr>
            </a:lvl1pPr>
          </a:lstStyle>
          <a:p>
            <a:pPr fontAlgn="base">
              <a:spcBef>
                <a:spcPct val="0"/>
              </a:spcBef>
              <a:spcAft>
                <a:spcPct val="0"/>
              </a:spcAft>
            </a:pPr>
            <a:endParaRPr lang="en-GB">
              <a:solidFill>
                <a:srgbClr val="969696">
                  <a:lumMod val="60000"/>
                  <a:lumOff val="40000"/>
                </a:srgbClr>
              </a:solidFill>
              <a:latin typeface="Arial" charset="0"/>
            </a:endParaRPr>
          </a:p>
        </p:txBody>
      </p:sp>
      <p:sp>
        <p:nvSpPr>
          <p:cNvPr id="8" name="Footer Placeholder 4"/>
          <p:cNvSpPr>
            <a:spLocks noGrp="1"/>
          </p:cNvSpPr>
          <p:nvPr>
            <p:ph type="ftr" sz="quarter" idx="3"/>
          </p:nvPr>
        </p:nvSpPr>
        <p:spPr>
          <a:xfrm>
            <a:off x="3124200" y="4767264"/>
            <a:ext cx="2895600" cy="273844"/>
          </a:xfrm>
          <a:prstGeom prst="rect">
            <a:avLst/>
          </a:prstGeom>
        </p:spPr>
        <p:txBody>
          <a:bodyPr/>
          <a:lstStyle>
            <a:lvl1pPr>
              <a:defRPr>
                <a:solidFill>
                  <a:schemeClr val="bg2">
                    <a:lumMod val="60000"/>
                    <a:lumOff val="40000"/>
                  </a:schemeClr>
                </a:solidFill>
              </a:defRPr>
            </a:lvl1pPr>
          </a:lstStyle>
          <a:p>
            <a:pPr fontAlgn="base">
              <a:spcBef>
                <a:spcPct val="0"/>
              </a:spcBef>
              <a:spcAft>
                <a:spcPct val="0"/>
              </a:spcAft>
            </a:pPr>
            <a:endParaRPr lang="en-GB">
              <a:solidFill>
                <a:srgbClr val="969696">
                  <a:lumMod val="60000"/>
                  <a:lumOff val="40000"/>
                </a:srgbClr>
              </a:solidFill>
              <a:latin typeface="Arial" charset="0"/>
            </a:endParaRPr>
          </a:p>
        </p:txBody>
      </p:sp>
      <p:sp>
        <p:nvSpPr>
          <p:cNvPr id="9" name="Slide Number Placeholder 5"/>
          <p:cNvSpPr>
            <a:spLocks noGrp="1"/>
          </p:cNvSpPr>
          <p:nvPr>
            <p:ph type="sldNum" sz="quarter" idx="4"/>
          </p:nvPr>
        </p:nvSpPr>
        <p:spPr>
          <a:xfrm>
            <a:off x="6845808" y="4767264"/>
            <a:ext cx="2133600" cy="273844"/>
          </a:xfrm>
          <a:prstGeom prst="rect">
            <a:avLst/>
          </a:prstGeom>
        </p:spPr>
        <p:txBody>
          <a:bodyPr/>
          <a:lstStyle>
            <a:lvl1pPr algn="r">
              <a:defRPr>
                <a:solidFill>
                  <a:schemeClr val="bg2">
                    <a:lumMod val="60000"/>
                    <a:lumOff val="40000"/>
                  </a:schemeClr>
                </a:solidFill>
              </a:defRPr>
            </a:lvl1pPr>
          </a:lstStyle>
          <a:p>
            <a:pPr fontAlgn="base">
              <a:spcBef>
                <a:spcPct val="0"/>
              </a:spcBef>
              <a:spcAft>
                <a:spcPct val="0"/>
              </a:spcAft>
            </a:pPr>
            <a:fld id="{115EFD02-6CCC-46C7-B9FA-587A28970004}" type="slidenum">
              <a:rPr lang="en-GB" smtClean="0">
                <a:solidFill>
                  <a:srgbClr val="969696">
                    <a:lumMod val="60000"/>
                    <a:lumOff val="40000"/>
                  </a:srgbClr>
                </a:solidFill>
                <a:latin typeface="Arial" charset="0"/>
              </a:rPr>
              <a:pPr fontAlgn="base">
                <a:spcBef>
                  <a:spcPct val="0"/>
                </a:spcBef>
                <a:spcAft>
                  <a:spcPct val="0"/>
                </a:spcAft>
              </a:pPr>
              <a:t>‹#›</a:t>
            </a:fld>
            <a:endParaRPr lang="en-GB">
              <a:solidFill>
                <a:srgbClr val="969696">
                  <a:lumMod val="60000"/>
                  <a:lumOff val="40000"/>
                </a:srgbClr>
              </a:solidFill>
              <a:latin typeface="Arial" charset="0"/>
            </a:endParaRPr>
          </a:p>
        </p:txBody>
      </p:sp>
    </p:spTree>
    <p:extLst>
      <p:ext uri="{BB962C8B-B14F-4D97-AF65-F5344CB8AC3E}">
        <p14:creationId xmlns:p14="http://schemas.microsoft.com/office/powerpoint/2010/main" val="4046606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iming>
    <p:tnLst>
      <p:par>
        <p:cTn id="1" dur="indefinite" restart="never" nodeType="tmRoot"/>
      </p:par>
    </p:tnLst>
  </p:timing>
  <p:hf sldNum="0" hdr="0" ftr="0" dt="0"/>
  <p:txStyles>
    <p:titleStyle>
      <a:lvl1pPr algn="l" rtl="0" eaLnBrk="0" fontAlgn="base" hangingPunct="0">
        <a:spcBef>
          <a:spcPct val="0"/>
        </a:spcBef>
        <a:spcAft>
          <a:spcPct val="0"/>
        </a:spcAft>
        <a:defRPr sz="2000">
          <a:solidFill>
            <a:schemeClr val="bg1"/>
          </a:solidFill>
          <a:latin typeface="+mj-lt"/>
          <a:ea typeface="+mj-ea"/>
          <a:cs typeface="+mj-cs"/>
        </a:defRPr>
      </a:lvl1pPr>
      <a:lvl2pPr algn="l" rtl="0" eaLnBrk="0" fontAlgn="base" hangingPunct="0">
        <a:spcBef>
          <a:spcPct val="0"/>
        </a:spcBef>
        <a:spcAft>
          <a:spcPct val="0"/>
        </a:spcAft>
        <a:defRPr sz="1400">
          <a:solidFill>
            <a:schemeClr val="bg1"/>
          </a:solidFill>
          <a:latin typeface="Trebuchet MS" pitchFamily="34" charset="0"/>
        </a:defRPr>
      </a:lvl2pPr>
      <a:lvl3pPr algn="l" rtl="0" eaLnBrk="0" fontAlgn="base" hangingPunct="0">
        <a:spcBef>
          <a:spcPct val="0"/>
        </a:spcBef>
        <a:spcAft>
          <a:spcPct val="0"/>
        </a:spcAft>
        <a:defRPr sz="1400">
          <a:solidFill>
            <a:schemeClr val="bg1"/>
          </a:solidFill>
          <a:latin typeface="Trebuchet MS" pitchFamily="34" charset="0"/>
        </a:defRPr>
      </a:lvl3pPr>
      <a:lvl4pPr algn="l" rtl="0" eaLnBrk="0" fontAlgn="base" hangingPunct="0">
        <a:spcBef>
          <a:spcPct val="0"/>
        </a:spcBef>
        <a:spcAft>
          <a:spcPct val="0"/>
        </a:spcAft>
        <a:defRPr sz="1400">
          <a:solidFill>
            <a:schemeClr val="bg1"/>
          </a:solidFill>
          <a:latin typeface="Trebuchet MS" pitchFamily="34" charset="0"/>
        </a:defRPr>
      </a:lvl4pPr>
      <a:lvl5pPr algn="l" rtl="0" eaLnBrk="0" fontAlgn="base" hangingPunct="0">
        <a:spcBef>
          <a:spcPct val="0"/>
        </a:spcBef>
        <a:spcAft>
          <a:spcPct val="0"/>
        </a:spcAft>
        <a:defRPr sz="1400">
          <a:solidFill>
            <a:schemeClr val="bg1"/>
          </a:solidFill>
          <a:latin typeface="Trebuchet MS" pitchFamily="34" charset="0"/>
        </a:defRPr>
      </a:lvl5pPr>
      <a:lvl6pPr marL="457200" algn="l" rtl="0" fontAlgn="base">
        <a:spcBef>
          <a:spcPct val="0"/>
        </a:spcBef>
        <a:spcAft>
          <a:spcPct val="0"/>
        </a:spcAft>
        <a:defRPr sz="1400">
          <a:solidFill>
            <a:schemeClr val="bg1"/>
          </a:solidFill>
          <a:latin typeface="Trebuchet MS" pitchFamily="34" charset="0"/>
        </a:defRPr>
      </a:lvl6pPr>
      <a:lvl7pPr marL="914400" algn="l" rtl="0" fontAlgn="base">
        <a:spcBef>
          <a:spcPct val="0"/>
        </a:spcBef>
        <a:spcAft>
          <a:spcPct val="0"/>
        </a:spcAft>
        <a:defRPr sz="1400">
          <a:solidFill>
            <a:schemeClr val="bg1"/>
          </a:solidFill>
          <a:latin typeface="Trebuchet MS" pitchFamily="34" charset="0"/>
        </a:defRPr>
      </a:lvl7pPr>
      <a:lvl8pPr marL="1371600" algn="l" rtl="0" fontAlgn="base">
        <a:spcBef>
          <a:spcPct val="0"/>
        </a:spcBef>
        <a:spcAft>
          <a:spcPct val="0"/>
        </a:spcAft>
        <a:defRPr sz="1400">
          <a:solidFill>
            <a:schemeClr val="bg1"/>
          </a:solidFill>
          <a:latin typeface="Trebuchet MS" pitchFamily="34" charset="0"/>
        </a:defRPr>
      </a:lvl8pPr>
      <a:lvl9pPr marL="1828800" algn="l" rtl="0" fontAlgn="base">
        <a:spcBef>
          <a:spcPct val="0"/>
        </a:spcBef>
        <a:spcAft>
          <a:spcPct val="0"/>
        </a:spcAft>
        <a:defRPr sz="1400">
          <a:solidFill>
            <a:schemeClr val="bg1"/>
          </a:solidFill>
          <a:latin typeface="Trebuchet MS" pitchFamily="34" charset="0"/>
        </a:defRPr>
      </a:lvl9pPr>
    </p:titleStyle>
    <p:bodyStyle>
      <a:lvl1pPr marL="273050" indent="-273050" algn="l" rtl="0" eaLnBrk="0" fontAlgn="base" hangingPunct="0">
        <a:spcBef>
          <a:spcPct val="20000"/>
        </a:spcBef>
        <a:spcAft>
          <a:spcPct val="0"/>
        </a:spcAft>
        <a:buChar char="•"/>
        <a:defRPr>
          <a:solidFill>
            <a:schemeClr val="tx1"/>
          </a:solidFill>
          <a:latin typeface="+mn-lt"/>
          <a:ea typeface="+mn-ea"/>
          <a:cs typeface="+mn-cs"/>
        </a:defRPr>
      </a:lvl1pPr>
      <a:lvl2pPr marL="752475" indent="-285750" algn="l" rtl="0" eaLnBrk="0" fontAlgn="base" hangingPunct="0">
        <a:spcBef>
          <a:spcPct val="20000"/>
        </a:spcBef>
        <a:spcAft>
          <a:spcPct val="0"/>
        </a:spcAft>
        <a:buFont typeface="Arial" charset="0"/>
        <a:buChar char="–"/>
        <a:defRPr sz="1600">
          <a:solidFill>
            <a:schemeClr val="tx1"/>
          </a:solidFill>
          <a:latin typeface="+mn-lt"/>
        </a:defRPr>
      </a:lvl2pPr>
      <a:lvl3pPr marL="1160463" indent="-228600" algn="l" rtl="0" eaLnBrk="0" fontAlgn="base" hangingPunct="0">
        <a:spcBef>
          <a:spcPct val="20000"/>
        </a:spcBef>
        <a:spcAft>
          <a:spcPct val="0"/>
        </a:spcAft>
        <a:buFont typeface="Arial" charset="0"/>
        <a:buChar char="–"/>
        <a:defRPr sz="1400">
          <a:solidFill>
            <a:schemeClr val="tx1"/>
          </a:solidFill>
          <a:latin typeface="+mn-lt"/>
        </a:defRPr>
      </a:lvl3pPr>
      <a:lvl4pPr marL="1568450" indent="-228600" algn="l" rtl="0" eaLnBrk="0" fontAlgn="base" hangingPunct="0">
        <a:spcBef>
          <a:spcPct val="20000"/>
        </a:spcBef>
        <a:spcAft>
          <a:spcPct val="0"/>
        </a:spcAft>
        <a:buFont typeface="Arial" charset="0"/>
        <a:buChar char="–"/>
        <a:defRPr sz="1200">
          <a:solidFill>
            <a:schemeClr val="tx1"/>
          </a:solidFill>
          <a:latin typeface="+mn-lt"/>
        </a:defRPr>
      </a:lvl4pPr>
      <a:lvl5pPr marL="1979613" indent="-231775" algn="l" rtl="0" eaLnBrk="0" fontAlgn="base" hangingPunct="0">
        <a:spcBef>
          <a:spcPct val="20000"/>
        </a:spcBef>
        <a:spcAft>
          <a:spcPct val="0"/>
        </a:spcAft>
        <a:buFont typeface="Arial" charset="0"/>
        <a:buChar char="–"/>
        <a:defRPr sz="1200">
          <a:solidFill>
            <a:schemeClr val="tx1"/>
          </a:solidFill>
          <a:latin typeface="+mn-lt"/>
        </a:defRPr>
      </a:lvl5pPr>
      <a:lvl6pPr marL="2436813" indent="-231775" algn="l" rtl="0" fontAlgn="base">
        <a:spcBef>
          <a:spcPct val="20000"/>
        </a:spcBef>
        <a:spcAft>
          <a:spcPct val="0"/>
        </a:spcAft>
        <a:buFont typeface="Arial" pitchFamily="34" charset="0"/>
        <a:buChar char="–"/>
        <a:defRPr sz="1200">
          <a:solidFill>
            <a:schemeClr val="tx1"/>
          </a:solidFill>
          <a:latin typeface="+mn-lt"/>
        </a:defRPr>
      </a:lvl6pPr>
      <a:lvl7pPr marL="2894013" indent="-231775" algn="l" rtl="0" fontAlgn="base">
        <a:spcBef>
          <a:spcPct val="20000"/>
        </a:spcBef>
        <a:spcAft>
          <a:spcPct val="0"/>
        </a:spcAft>
        <a:buFont typeface="Arial" pitchFamily="34" charset="0"/>
        <a:buChar char="–"/>
        <a:defRPr sz="1200">
          <a:solidFill>
            <a:schemeClr val="tx1"/>
          </a:solidFill>
          <a:latin typeface="+mn-lt"/>
        </a:defRPr>
      </a:lvl7pPr>
      <a:lvl8pPr marL="3351213" indent="-231775" algn="l" rtl="0" fontAlgn="base">
        <a:spcBef>
          <a:spcPct val="20000"/>
        </a:spcBef>
        <a:spcAft>
          <a:spcPct val="0"/>
        </a:spcAft>
        <a:buFont typeface="Arial" pitchFamily="34" charset="0"/>
        <a:buChar char="–"/>
        <a:defRPr sz="1200">
          <a:solidFill>
            <a:schemeClr val="tx1"/>
          </a:solidFill>
          <a:latin typeface="+mn-lt"/>
        </a:defRPr>
      </a:lvl8pPr>
      <a:lvl9pPr marL="3808413" indent="-231775" algn="l" rtl="0" fontAlgn="base">
        <a:spcBef>
          <a:spcPct val="20000"/>
        </a:spcBef>
        <a:spcAft>
          <a:spcPct val="0"/>
        </a:spcAft>
        <a:buFont typeface="Arial" pitchFamily="34"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pcwg.freshdesk.com/users/28000048578"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pcwg.org/"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www.pcwg.org/" TargetMode="External"/><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0" y="1386220"/>
            <a:ext cx="9144000" cy="36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endParaRPr lang="en-GB" altLang="en-US" sz="3200" b="1" dirty="0" smtClean="0">
              <a:solidFill>
                <a:srgbClr val="00B0F0"/>
              </a:solidFill>
            </a:endParaRPr>
          </a:p>
          <a:p>
            <a:pPr algn="ctr"/>
            <a:r>
              <a:rPr lang="en-GB" altLang="en-US" sz="3200" b="1" dirty="0" smtClean="0">
                <a:solidFill>
                  <a:srgbClr val="00B0F0"/>
                </a:solidFill>
              </a:rPr>
              <a:t>Organisation Update &amp; Meeting Overview</a:t>
            </a:r>
          </a:p>
          <a:p>
            <a:pPr algn="ctr"/>
            <a:r>
              <a:rPr lang="en-GB" altLang="en-US" sz="3200" b="1" dirty="0" smtClean="0">
                <a:solidFill>
                  <a:srgbClr val="00B0F0"/>
                </a:solidFill>
              </a:rPr>
              <a:t> </a:t>
            </a:r>
            <a:endParaRPr lang="en-GB" altLang="en-US" sz="3200" b="1" dirty="0">
              <a:solidFill>
                <a:srgbClr val="00B0F0"/>
              </a:solidFill>
            </a:endParaRPr>
          </a:p>
          <a:p>
            <a:pPr algn="ctr" fontAlgn="base"/>
            <a:r>
              <a:rPr lang="en-GB" sz="3200" b="1" dirty="0" smtClean="0">
                <a:solidFill>
                  <a:srgbClr val="00B0F0"/>
                </a:solidFill>
              </a:rPr>
              <a:t>Friday, 09 June 2017</a:t>
            </a:r>
            <a:endParaRPr lang="en-GB" sz="3200" b="1" dirty="0">
              <a:solidFill>
                <a:srgbClr val="00B0F0"/>
              </a:solidFill>
            </a:endParaRPr>
          </a:p>
          <a:p>
            <a:pPr algn="ctr"/>
            <a:r>
              <a:rPr lang="en-GB" altLang="en-US" sz="3200" b="1" dirty="0" smtClean="0">
                <a:solidFill>
                  <a:srgbClr val="00B0F0"/>
                </a:solidFill>
              </a:rPr>
              <a:t>Copenhagen, Denmark</a:t>
            </a:r>
          </a:p>
          <a:p>
            <a:pPr algn="ctr"/>
            <a:endParaRPr lang="en-GB" altLang="en-US" sz="2400" b="1" dirty="0" smtClean="0">
              <a:solidFill>
                <a:srgbClr val="00B0F0"/>
              </a:solidFill>
            </a:endParaRPr>
          </a:p>
          <a:p>
            <a:pPr algn="ctr"/>
            <a:r>
              <a:rPr lang="en-GB" altLang="en-US" sz="2400" b="1" dirty="0" smtClean="0">
                <a:solidFill>
                  <a:schemeClr val="bg1">
                    <a:lumMod val="65000"/>
                  </a:schemeClr>
                </a:solidFill>
              </a:rPr>
              <a:t>Taylor Geer</a:t>
            </a:r>
            <a:endParaRPr lang="en-GB" altLang="en-US" sz="3200" b="1" dirty="0">
              <a:solidFill>
                <a:schemeClr val="bg1">
                  <a:lumMod val="65000"/>
                </a:schemeClr>
              </a:solidFill>
            </a:endParaRPr>
          </a:p>
        </p:txBody>
      </p:sp>
      <p:pic>
        <p:nvPicPr>
          <p:cNvPr id="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1395" y="3405639"/>
            <a:ext cx="2181235" cy="1664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0889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2888"/>
            <a:ext cx="8229600" cy="4351735"/>
          </a:xfrm>
        </p:spPr>
        <p:txBody>
          <a:bodyPr>
            <a:noAutofit/>
          </a:bodyPr>
          <a:lstStyle/>
          <a:p>
            <a:pPr marL="0" lvl="0" indent="0">
              <a:buNone/>
            </a:pPr>
            <a:r>
              <a:rPr lang="en-GB" sz="1500" b="1" dirty="0" smtClean="0"/>
              <a:t>09.30 </a:t>
            </a:r>
            <a:r>
              <a:rPr lang="en-GB" sz="1500" b="1" dirty="0"/>
              <a:t>- 10.00 Introduction</a:t>
            </a:r>
            <a:endParaRPr lang="en-GB" sz="1500" dirty="0"/>
          </a:p>
          <a:p>
            <a:pPr marL="457200" lvl="1" indent="0">
              <a:buNone/>
            </a:pPr>
            <a:r>
              <a:rPr lang="de-DE" sz="1500" b="1" dirty="0"/>
              <a:t>09.30 - 09.40 Welcome, </a:t>
            </a:r>
            <a:r>
              <a:rPr lang="en-GB" sz="1500" dirty="0"/>
              <a:t>Ioannis Antoniou, Siemens</a:t>
            </a:r>
          </a:p>
          <a:p>
            <a:pPr marL="457200" lvl="1" indent="0">
              <a:buNone/>
            </a:pPr>
            <a:r>
              <a:rPr lang="en-GB" sz="1500" b="1" dirty="0"/>
              <a:t>09.40 - 10.10 : Meeting </a:t>
            </a:r>
            <a:r>
              <a:rPr lang="en-GB" sz="1500" b="1" dirty="0" smtClean="0"/>
              <a:t>Overview</a:t>
            </a:r>
            <a:r>
              <a:rPr lang="en-GB" sz="1500" dirty="0" smtClean="0"/>
              <a:t>/</a:t>
            </a:r>
            <a:r>
              <a:rPr lang="en-GB" sz="1500" b="1" dirty="0"/>
              <a:t> PCWG Organisation Update</a:t>
            </a:r>
            <a:r>
              <a:rPr lang="en-GB" sz="1500" dirty="0"/>
              <a:t>: Taylor Geer (DNV GL)</a:t>
            </a:r>
          </a:p>
          <a:p>
            <a:pPr marL="457200" lvl="1" indent="0">
              <a:buNone/>
            </a:pPr>
            <a:r>
              <a:rPr lang="en-GB" sz="1500" b="1" dirty="0" smtClean="0"/>
              <a:t>10.10 </a:t>
            </a:r>
            <a:r>
              <a:rPr lang="en-GB" sz="1500" b="1" dirty="0"/>
              <a:t>- 10.30: PCWG Activities/Roadmap Update</a:t>
            </a:r>
            <a:r>
              <a:rPr lang="en-GB" sz="1500" dirty="0"/>
              <a:t>: </a:t>
            </a:r>
            <a:r>
              <a:rPr lang="en-GB" sz="1500" dirty="0" smtClean="0"/>
              <a:t>Peter Stuart (RES)</a:t>
            </a:r>
            <a:endParaRPr lang="en-GB" sz="1500" dirty="0"/>
          </a:p>
          <a:p>
            <a:pPr marL="0" lvl="0" indent="0">
              <a:buNone/>
            </a:pPr>
            <a:r>
              <a:rPr lang="en-GB" sz="1500" b="1" dirty="0"/>
              <a:t>10.30 - 11.15: PCWG-Share-2 (Intelligence Sharing Initiative) Results, Peter Stuart (RES) &amp; Jason Fields (NREL)</a:t>
            </a:r>
            <a:endParaRPr lang="en-GB" sz="1500" dirty="0"/>
          </a:p>
          <a:p>
            <a:pPr marL="0" lvl="0" indent="0">
              <a:buNone/>
            </a:pPr>
            <a:r>
              <a:rPr lang="en-GB" sz="1500" b="1" dirty="0"/>
              <a:t>11.15 - 11.30: Coffee Break</a:t>
            </a:r>
            <a:endParaRPr lang="en-GB" sz="1500" dirty="0"/>
          </a:p>
          <a:p>
            <a:pPr marL="0" lvl="0" indent="0">
              <a:buNone/>
            </a:pPr>
            <a:r>
              <a:rPr lang="en-GB" sz="1500" b="1" dirty="0"/>
              <a:t>11.30 – 12.00: PCWG-Share-3/4 </a:t>
            </a:r>
            <a:r>
              <a:rPr lang="en-GB" sz="1500" b="1" dirty="0" err="1"/>
              <a:t>etc</a:t>
            </a:r>
            <a:r>
              <a:rPr lang="en-GB" sz="1500" b="1" dirty="0"/>
              <a:t>:</a:t>
            </a:r>
            <a:endParaRPr lang="en-GB" sz="1500" dirty="0"/>
          </a:p>
          <a:p>
            <a:pPr marL="457200" lvl="1" indent="0">
              <a:buNone/>
            </a:pPr>
            <a:r>
              <a:rPr lang="en-GB" sz="1500" dirty="0"/>
              <a:t>PCWG Beta Testing Sub Group Presentation, Paul </a:t>
            </a:r>
            <a:r>
              <a:rPr lang="en-GB" sz="1500" dirty="0" err="1"/>
              <a:t>Housley</a:t>
            </a:r>
            <a:r>
              <a:rPr lang="en-GB" sz="1500" dirty="0"/>
              <a:t> SSE</a:t>
            </a:r>
          </a:p>
          <a:p>
            <a:pPr marL="457200" lvl="1" indent="0">
              <a:buNone/>
            </a:pPr>
            <a:r>
              <a:rPr lang="en-GB" sz="1500" dirty="0"/>
              <a:t>Discussion</a:t>
            </a:r>
          </a:p>
          <a:p>
            <a:pPr marL="914400" lvl="2" indent="0">
              <a:buNone/>
            </a:pPr>
            <a:r>
              <a:rPr lang="en-GB" sz="1500" dirty="0"/>
              <a:t>Proposed </a:t>
            </a:r>
            <a:r>
              <a:rPr lang="en-GB" sz="1500" dirty="0" err="1" smtClean="0"/>
              <a:t>methods,Process</a:t>
            </a:r>
            <a:r>
              <a:rPr lang="en-GB" sz="1500" dirty="0" smtClean="0"/>
              <a:t> </a:t>
            </a:r>
            <a:r>
              <a:rPr lang="en-GB" sz="1500" dirty="0"/>
              <a:t>Improvements (how to make process easier</a:t>
            </a:r>
            <a:r>
              <a:rPr lang="en-GB" sz="1500" dirty="0" smtClean="0"/>
              <a:t>),Dataset </a:t>
            </a:r>
            <a:r>
              <a:rPr lang="en-GB" sz="1500" dirty="0"/>
              <a:t>rejection </a:t>
            </a:r>
            <a:r>
              <a:rPr lang="en-GB" sz="1500" dirty="0" smtClean="0"/>
              <a:t>criteria, How </a:t>
            </a:r>
            <a:r>
              <a:rPr lang="en-GB" sz="1500" dirty="0"/>
              <a:t>to maximise participation</a:t>
            </a:r>
            <a:r>
              <a:rPr lang="en-GB" sz="1500" dirty="0" smtClean="0"/>
              <a:t>.</a:t>
            </a:r>
            <a:endParaRPr lang="en-GB" sz="1500" dirty="0"/>
          </a:p>
          <a:p>
            <a:pPr marL="0" lvl="0" indent="0">
              <a:buNone/>
            </a:pPr>
            <a:r>
              <a:rPr lang="en-GB" sz="1500" b="1" dirty="0"/>
              <a:t>12.00 - 12.30: IEC 61400-15 Update</a:t>
            </a:r>
            <a:endParaRPr lang="en-GB" sz="1500" dirty="0"/>
          </a:p>
          <a:p>
            <a:pPr marL="457200" lvl="1" indent="0">
              <a:buNone/>
            </a:pPr>
            <a:r>
              <a:rPr lang="en-GB" sz="1500" b="1" dirty="0"/>
              <a:t>11.00 - </a:t>
            </a:r>
            <a:r>
              <a:rPr lang="en-GB" sz="1500" b="1" dirty="0" smtClean="0"/>
              <a:t>11.45</a:t>
            </a:r>
            <a:r>
              <a:rPr lang="en-GB" sz="1500" b="1" dirty="0"/>
              <a:t>: IEC 61400-15 Update Presentation</a:t>
            </a:r>
            <a:r>
              <a:rPr lang="en-GB" sz="1500" dirty="0"/>
              <a:t>, Jason Fields (NREL)</a:t>
            </a:r>
          </a:p>
          <a:p>
            <a:pPr marL="457200" lvl="1" indent="0">
              <a:buNone/>
            </a:pPr>
            <a:r>
              <a:rPr lang="en-GB" sz="1500" b="1" dirty="0" smtClean="0"/>
              <a:t>11.45 </a:t>
            </a:r>
            <a:r>
              <a:rPr lang="en-GB" sz="1500" b="1" dirty="0"/>
              <a:t>- 12.00: PCWG &amp; IEC 61400-15 </a:t>
            </a:r>
            <a:r>
              <a:rPr lang="en-GB" sz="1500" b="1" dirty="0" smtClean="0"/>
              <a:t>Interaction</a:t>
            </a:r>
            <a:endParaRPr lang="en-GB" sz="1500" dirty="0"/>
          </a:p>
          <a:p>
            <a:pPr marL="0" lvl="0" indent="0">
              <a:buNone/>
            </a:pPr>
            <a:r>
              <a:rPr lang="en-GB" sz="1500" b="1" dirty="0"/>
              <a:t>12.30 - 13.00: IEC 61400-12 </a:t>
            </a:r>
            <a:r>
              <a:rPr lang="en-GB" sz="1500" b="1" dirty="0" smtClean="0"/>
              <a:t>Update, </a:t>
            </a:r>
            <a:r>
              <a:rPr lang="en-GB" sz="1500" dirty="0" smtClean="0"/>
              <a:t>IEC </a:t>
            </a:r>
            <a:r>
              <a:rPr lang="en-GB" sz="1500" dirty="0"/>
              <a:t>Uncertainty Work Examples Close </a:t>
            </a:r>
            <a:r>
              <a:rPr lang="en-GB" sz="1500" dirty="0" smtClean="0"/>
              <a:t>Out, Ideas </a:t>
            </a:r>
            <a:r>
              <a:rPr lang="en-GB" sz="1500" dirty="0"/>
              <a:t>for future worked </a:t>
            </a:r>
            <a:r>
              <a:rPr lang="en-GB" sz="1500" dirty="0" smtClean="0"/>
              <a:t>examples</a:t>
            </a:r>
            <a:r>
              <a:rPr lang="en-GB" sz="1500" dirty="0"/>
              <a:t> </a:t>
            </a:r>
          </a:p>
          <a:p>
            <a:pPr marL="0" indent="0">
              <a:buNone/>
            </a:pPr>
            <a:r>
              <a:rPr lang="en-GB" sz="1500" b="1" dirty="0"/>
              <a:t>Lunch</a:t>
            </a:r>
            <a:r>
              <a:rPr lang="en-GB" sz="1500" dirty="0"/>
              <a:t>: 13:00 – </a:t>
            </a:r>
            <a:r>
              <a:rPr lang="en-GB" sz="1500" dirty="0" smtClean="0"/>
              <a:t>14:00</a:t>
            </a:r>
            <a:endParaRPr lang="en-GB" sz="1500" dirty="0"/>
          </a:p>
        </p:txBody>
      </p:sp>
    </p:spTree>
    <p:extLst>
      <p:ext uri="{BB962C8B-B14F-4D97-AF65-F5344CB8AC3E}">
        <p14:creationId xmlns:p14="http://schemas.microsoft.com/office/powerpoint/2010/main" val="2239722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2888"/>
            <a:ext cx="8229600" cy="4351735"/>
          </a:xfrm>
        </p:spPr>
        <p:txBody>
          <a:bodyPr>
            <a:normAutofit fontScale="47500" lnSpcReduction="20000"/>
          </a:bodyPr>
          <a:lstStyle/>
          <a:p>
            <a:pPr marL="0" indent="0">
              <a:buNone/>
            </a:pPr>
            <a:r>
              <a:rPr lang="en-GB" b="1" dirty="0" smtClean="0"/>
              <a:t/>
            </a:r>
            <a:br>
              <a:rPr lang="en-GB" b="1" dirty="0" smtClean="0"/>
            </a:br>
            <a:r>
              <a:rPr lang="en-GB" b="1" dirty="0" smtClean="0"/>
              <a:t>Afternoon Presentation Session</a:t>
            </a:r>
            <a:r>
              <a:rPr lang="en-GB" dirty="0" smtClean="0"/>
              <a:t>: 14.00-15:00</a:t>
            </a:r>
          </a:p>
          <a:p>
            <a:pPr marL="0" lvl="0" indent="0">
              <a:buNone/>
            </a:pPr>
            <a:r>
              <a:rPr lang="en-GB" dirty="0" smtClean="0"/>
              <a:t>14.00-14:15 Lasse </a:t>
            </a:r>
            <a:r>
              <a:rPr lang="en-GB" dirty="0" err="1" smtClean="0"/>
              <a:t>Svenningsen</a:t>
            </a:r>
            <a:r>
              <a:rPr lang="en-GB" dirty="0" smtClean="0"/>
              <a:t>, EMD: “Proposal of a new power data format – motivation and draft”</a:t>
            </a:r>
          </a:p>
          <a:p>
            <a:pPr marL="0" lvl="0" indent="0">
              <a:buNone/>
            </a:pPr>
            <a:r>
              <a:rPr lang="en-GB" dirty="0" smtClean="0"/>
              <a:t>14.15-14:20 Q&amp;A/Discussion</a:t>
            </a:r>
          </a:p>
          <a:p>
            <a:pPr marL="0" indent="0">
              <a:buNone/>
            </a:pPr>
            <a:r>
              <a:rPr lang="en-GB" dirty="0" smtClean="0"/>
              <a:t> </a:t>
            </a:r>
          </a:p>
          <a:p>
            <a:pPr marL="0" lvl="0" indent="0">
              <a:buNone/>
            </a:pPr>
            <a:r>
              <a:rPr lang="en-GB" dirty="0" smtClean="0"/>
              <a:t>14.20-14:35 </a:t>
            </a:r>
            <a:r>
              <a:rPr lang="en-GB" dirty="0" err="1" smtClean="0">
                <a:hlinkClick r:id="rId3"/>
              </a:rPr>
              <a:t>Harald</a:t>
            </a:r>
            <a:r>
              <a:rPr lang="en-GB" dirty="0" smtClean="0">
                <a:hlinkClick r:id="rId3"/>
              </a:rPr>
              <a:t> </a:t>
            </a:r>
            <a:r>
              <a:rPr lang="en-GB" dirty="0" err="1" smtClean="0">
                <a:hlinkClick r:id="rId3"/>
              </a:rPr>
              <a:t>Hohlen</a:t>
            </a:r>
            <a:r>
              <a:rPr lang="en-GB" dirty="0" smtClean="0"/>
              <a:t>, ROMO Wind, Performance Transparency Project (PTP)</a:t>
            </a:r>
          </a:p>
          <a:p>
            <a:pPr marL="0" lvl="0" indent="0">
              <a:buNone/>
            </a:pPr>
            <a:r>
              <a:rPr lang="en-GB" dirty="0" smtClean="0"/>
              <a:t>14.35-14:40 Q&amp;A/Discussion</a:t>
            </a:r>
          </a:p>
          <a:p>
            <a:pPr marL="0" indent="0">
              <a:buNone/>
            </a:pPr>
            <a:r>
              <a:rPr lang="en-GB" dirty="0" smtClean="0"/>
              <a:t> </a:t>
            </a:r>
          </a:p>
          <a:p>
            <a:pPr marL="0" lvl="0" indent="0">
              <a:buNone/>
            </a:pPr>
            <a:r>
              <a:rPr lang="en-GB" dirty="0" smtClean="0"/>
              <a:t>14.40-15:00 Taylor Geer, DNV GL, “Assessment of Turbine Specific Performance using Best Use of Historic Data”.</a:t>
            </a:r>
          </a:p>
          <a:p>
            <a:pPr marL="0" indent="0">
              <a:buNone/>
            </a:pPr>
            <a:r>
              <a:rPr lang="en-GB" dirty="0" smtClean="0"/>
              <a:t> </a:t>
            </a:r>
          </a:p>
          <a:p>
            <a:pPr marL="0" indent="0">
              <a:buNone/>
            </a:pPr>
            <a:r>
              <a:rPr lang="en-GB" b="1" dirty="0" smtClean="0"/>
              <a:t>Afternoon Discussion Session</a:t>
            </a:r>
            <a:r>
              <a:rPr lang="en-GB" dirty="0" smtClean="0"/>
              <a:t>: 15.00-16:00 </a:t>
            </a:r>
          </a:p>
          <a:p>
            <a:pPr marL="0" indent="0">
              <a:buNone/>
            </a:pPr>
            <a:r>
              <a:rPr lang="en-GB" dirty="0" smtClean="0"/>
              <a:t> </a:t>
            </a:r>
          </a:p>
          <a:p>
            <a:pPr marL="0" lvl="0" indent="0">
              <a:buNone/>
            </a:pPr>
            <a:r>
              <a:rPr lang="en-GB" dirty="0" smtClean="0"/>
              <a:t>PCWG roadmap initiatives for Inner Range Performance Issue.</a:t>
            </a:r>
          </a:p>
          <a:p>
            <a:pPr marL="0" indent="0">
              <a:buNone/>
            </a:pPr>
            <a:r>
              <a:rPr lang="en-GB" dirty="0" smtClean="0"/>
              <a:t> </a:t>
            </a:r>
          </a:p>
          <a:p>
            <a:pPr marL="0" lvl="0" indent="0">
              <a:buNone/>
            </a:pPr>
            <a:r>
              <a:rPr lang="en-GB" b="1" dirty="0" smtClean="0"/>
              <a:t>PCWG Member suggestion: </a:t>
            </a:r>
            <a:r>
              <a:rPr lang="en-GB" dirty="0" smtClean="0"/>
              <a:t>selection of special subjects of interest for future PCWG meetings (to solicit member contributions in terms of presentations and discussion)</a:t>
            </a:r>
          </a:p>
          <a:p>
            <a:pPr marL="0" indent="0">
              <a:buNone/>
            </a:pPr>
            <a:r>
              <a:rPr lang="en-GB" b="1" dirty="0" smtClean="0"/>
              <a:t> </a:t>
            </a:r>
            <a:endParaRPr lang="en-GB" dirty="0" smtClean="0"/>
          </a:p>
          <a:p>
            <a:pPr marL="0" indent="0">
              <a:buNone/>
            </a:pPr>
            <a:r>
              <a:rPr lang="en-GB" b="1" dirty="0" smtClean="0"/>
              <a:t>Wrap Up</a:t>
            </a:r>
            <a:r>
              <a:rPr lang="en-GB" dirty="0" smtClean="0"/>
              <a:t>: 16.00 – 16.30</a:t>
            </a:r>
          </a:p>
          <a:p>
            <a:pPr marL="0" indent="0">
              <a:buNone/>
            </a:pPr>
            <a:endParaRPr lang="en-GB" sz="1000" dirty="0"/>
          </a:p>
        </p:txBody>
      </p:sp>
    </p:spTree>
    <p:extLst>
      <p:ext uri="{BB962C8B-B14F-4D97-AF65-F5344CB8AC3E}">
        <p14:creationId xmlns:p14="http://schemas.microsoft.com/office/powerpoint/2010/main" val="2439451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100584" y="181876"/>
            <a:ext cx="8970264" cy="36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2400" b="1" dirty="0" smtClean="0">
                <a:solidFill>
                  <a:srgbClr val="00B0F0"/>
                </a:solidFill>
              </a:rPr>
              <a:t>PCWG Structure</a:t>
            </a:r>
            <a:endParaRPr lang="en-GB" altLang="en-US" sz="2400" b="1" dirty="0">
              <a:solidFill>
                <a:srgbClr val="00B0F0"/>
              </a:solidFill>
            </a:endParaRPr>
          </a:p>
        </p:txBody>
      </p:sp>
      <p:grpSp>
        <p:nvGrpSpPr>
          <p:cNvPr id="14" name="Group 13"/>
          <p:cNvGrpSpPr/>
          <p:nvPr/>
        </p:nvGrpSpPr>
        <p:grpSpPr>
          <a:xfrm>
            <a:off x="174216" y="894080"/>
            <a:ext cx="4113304" cy="4249420"/>
            <a:chOff x="1987680" y="981635"/>
            <a:chExt cx="4137455" cy="2884799"/>
          </a:xfrm>
        </p:grpSpPr>
        <p:graphicFrame>
          <p:nvGraphicFramePr>
            <p:cNvPr id="10" name="Diagram 9"/>
            <p:cNvGraphicFramePr/>
            <p:nvPr>
              <p:extLst>
                <p:ext uri="{D42A27DB-BD31-4B8C-83A1-F6EECF244321}">
                  <p14:modId xmlns:p14="http://schemas.microsoft.com/office/powerpoint/2010/main" val="1044299472"/>
                </p:ext>
              </p:extLst>
            </p:nvPr>
          </p:nvGraphicFramePr>
          <p:xfrm>
            <a:off x="2010335" y="981635"/>
            <a:ext cx="4114800" cy="2308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roup 10"/>
            <p:cNvGrpSpPr/>
            <p:nvPr/>
          </p:nvGrpSpPr>
          <p:grpSpPr>
            <a:xfrm>
              <a:off x="1987680" y="3329930"/>
              <a:ext cx="4134450" cy="536504"/>
              <a:chOff x="-36102" y="1165226"/>
              <a:chExt cx="4134450" cy="536504"/>
            </a:xfrm>
          </p:grpSpPr>
          <p:sp>
            <p:nvSpPr>
              <p:cNvPr id="12" name="Rounded Rectangle 11"/>
              <p:cNvSpPr/>
              <p:nvPr/>
            </p:nvSpPr>
            <p:spPr>
              <a:xfrm>
                <a:off x="-36102" y="1165226"/>
                <a:ext cx="4113325" cy="53650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ounded Rectangle 4"/>
              <p:cNvSpPr/>
              <p:nvPr/>
            </p:nvSpPr>
            <p:spPr>
              <a:xfrm>
                <a:off x="16451" y="1196654"/>
                <a:ext cx="4081897" cy="5050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GB" sz="2300" kern="1200" dirty="0" smtClean="0"/>
                  <a:t>Members</a:t>
                </a:r>
                <a:endParaRPr lang="en-GB" sz="2300" kern="1200" dirty="0"/>
              </a:p>
            </p:txBody>
          </p:sp>
        </p:grpSp>
      </p:grpSp>
      <p:graphicFrame>
        <p:nvGraphicFramePr>
          <p:cNvPr id="15" name="Content Placeholder 3"/>
          <p:cNvGraphicFramePr>
            <a:graphicFrameLocks noGrp="1"/>
          </p:cNvGraphicFramePr>
          <p:nvPr>
            <p:ph idx="1"/>
            <p:extLst>
              <p:ext uri="{D42A27DB-BD31-4B8C-83A1-F6EECF244321}">
                <p14:modId xmlns:p14="http://schemas.microsoft.com/office/powerpoint/2010/main" val="2723552921"/>
              </p:ext>
            </p:extLst>
          </p:nvPr>
        </p:nvGraphicFramePr>
        <p:xfrm>
          <a:off x="4836160" y="949904"/>
          <a:ext cx="4234688" cy="4048814"/>
        </p:xfrm>
        <a:graphic>
          <a:graphicData uri="http://schemas.openxmlformats.org/drawingml/2006/table">
            <a:tbl>
              <a:tblPr/>
              <a:tblGrid>
                <a:gridCol w="1512286"/>
                <a:gridCol w="1310839"/>
                <a:gridCol w="1411563"/>
              </a:tblGrid>
              <a:tr h="332091">
                <a:tc>
                  <a:txBody>
                    <a:bodyPr/>
                    <a:lstStyle/>
                    <a:p>
                      <a:pPr algn="ctr" rtl="0" fontAlgn="b"/>
                      <a:r>
                        <a:rPr lang="en-GB" sz="1800" b="1" dirty="0">
                          <a:effectLst/>
                        </a:rPr>
                        <a:t>Person</a:t>
                      </a:r>
                    </a:p>
                  </a:txBody>
                  <a:tcPr marL="10348" marR="10348" marT="6899" marB="6899"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B7B7B7"/>
                    </a:solidFill>
                  </a:tcPr>
                </a:tc>
                <a:tc>
                  <a:txBody>
                    <a:bodyPr/>
                    <a:lstStyle/>
                    <a:p>
                      <a:pPr algn="ctr" rtl="0" fontAlgn="b"/>
                      <a:r>
                        <a:rPr lang="en-GB" sz="1800" b="1" dirty="0">
                          <a:effectLst/>
                        </a:rPr>
                        <a:t>Org</a:t>
                      </a:r>
                    </a:p>
                  </a:txBody>
                  <a:tcPr marL="10348" marR="10348" marT="6899" marB="689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B7B7B7"/>
                    </a:solidFill>
                  </a:tcPr>
                </a:tc>
                <a:tc>
                  <a:txBody>
                    <a:bodyPr/>
                    <a:lstStyle/>
                    <a:p>
                      <a:pPr algn="ctr" rtl="0" fontAlgn="b"/>
                      <a:r>
                        <a:rPr lang="en-GB" sz="1800" b="1" dirty="0">
                          <a:effectLst/>
                        </a:rPr>
                        <a:t>Type</a:t>
                      </a:r>
                    </a:p>
                  </a:txBody>
                  <a:tcPr marL="10348" marR="10348" marT="6899" marB="6899"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B7B7B7"/>
                    </a:solidFill>
                  </a:tcPr>
                </a:tc>
              </a:tr>
              <a:tr h="332091">
                <a:tc>
                  <a:txBody>
                    <a:bodyPr/>
                    <a:lstStyle/>
                    <a:p>
                      <a:pPr rtl="0" fontAlgn="b"/>
                      <a:r>
                        <a:rPr lang="en-GB" sz="1800">
                          <a:effectLst/>
                        </a:rPr>
                        <a:t>Taylor Geer</a:t>
                      </a:r>
                    </a:p>
                  </a:txBody>
                  <a:tcPr marL="10348" marR="10348" marT="6899" marB="6899"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GB" sz="1800">
                          <a:effectLst/>
                        </a:rPr>
                        <a:t>DNV GL</a:t>
                      </a:r>
                    </a:p>
                  </a:txBody>
                  <a:tcPr marL="10348" marR="10348" marT="6899" marB="689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GB" sz="1800" dirty="0">
                          <a:effectLst/>
                        </a:rPr>
                        <a:t>Consultant</a:t>
                      </a:r>
                    </a:p>
                  </a:txBody>
                  <a:tcPr marL="10348" marR="10348" marT="6899" marB="6899"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r>
              <a:tr h="332091">
                <a:tc>
                  <a:txBody>
                    <a:bodyPr/>
                    <a:lstStyle/>
                    <a:p>
                      <a:pPr rtl="0" fontAlgn="b"/>
                      <a:r>
                        <a:rPr lang="en-GB" sz="1800" dirty="0">
                          <a:effectLst/>
                        </a:rPr>
                        <a:t>Andy Clifton</a:t>
                      </a:r>
                    </a:p>
                  </a:txBody>
                  <a:tcPr marL="10348" marR="10348" marT="6899" marB="6899"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GB" sz="1800" dirty="0" err="1">
                          <a:effectLst/>
                        </a:rPr>
                        <a:t>WindFors</a:t>
                      </a:r>
                      <a:endParaRPr lang="en-GB" sz="1800" dirty="0">
                        <a:effectLst/>
                      </a:endParaRPr>
                    </a:p>
                  </a:txBody>
                  <a:tcPr marL="10348" marR="10348" marT="6899" marB="689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GB" sz="1800" dirty="0">
                          <a:effectLst/>
                        </a:rPr>
                        <a:t>Academic</a:t>
                      </a:r>
                    </a:p>
                  </a:txBody>
                  <a:tcPr marL="10348" marR="10348" marT="6899" marB="6899"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r>
              <a:tr h="332091">
                <a:tc>
                  <a:txBody>
                    <a:bodyPr/>
                    <a:lstStyle/>
                    <a:p>
                      <a:pPr rtl="0" fontAlgn="b"/>
                      <a:r>
                        <a:rPr lang="en-GB" sz="1800" dirty="0" err="1">
                          <a:effectLst/>
                        </a:rPr>
                        <a:t>Inaki</a:t>
                      </a:r>
                      <a:r>
                        <a:rPr lang="en-GB" sz="1800" dirty="0">
                          <a:effectLst/>
                        </a:rPr>
                        <a:t> </a:t>
                      </a:r>
                      <a:r>
                        <a:rPr lang="en-GB" sz="1800" dirty="0" err="1">
                          <a:effectLst/>
                        </a:rPr>
                        <a:t>Lezaun</a:t>
                      </a:r>
                      <a:endParaRPr lang="en-GB" sz="1800" dirty="0">
                        <a:effectLst/>
                      </a:endParaRPr>
                    </a:p>
                  </a:txBody>
                  <a:tcPr marL="10348" marR="10348" marT="6899" marB="6899"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GB" sz="1800" dirty="0">
                          <a:effectLst/>
                        </a:rPr>
                        <a:t>Gamesa</a:t>
                      </a:r>
                    </a:p>
                  </a:txBody>
                  <a:tcPr marL="10348" marR="10348" marT="6899" marB="689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GB" sz="1800" dirty="0">
                          <a:effectLst/>
                        </a:rPr>
                        <a:t>OEM</a:t>
                      </a:r>
                    </a:p>
                  </a:txBody>
                  <a:tcPr marL="10348" marR="10348" marT="6899" marB="6899"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r>
              <a:tr h="325958">
                <a:tc>
                  <a:txBody>
                    <a:bodyPr/>
                    <a:lstStyle/>
                    <a:p>
                      <a:pPr rtl="0" fontAlgn="b"/>
                      <a:r>
                        <a:rPr lang="en-GB" sz="1800">
                          <a:effectLst/>
                        </a:rPr>
                        <a:t>Tomas Blodau</a:t>
                      </a:r>
                    </a:p>
                  </a:txBody>
                  <a:tcPr marL="10348" marR="10348" marT="6899" marB="6899"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GB" sz="1800">
                          <a:effectLst/>
                        </a:rPr>
                        <a:t>Senvion</a:t>
                      </a:r>
                    </a:p>
                  </a:txBody>
                  <a:tcPr marL="10348" marR="10348" marT="6899" marB="689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GB" sz="1800">
                          <a:effectLst/>
                        </a:rPr>
                        <a:t>OEM</a:t>
                      </a:r>
                    </a:p>
                  </a:txBody>
                  <a:tcPr marL="10348" marR="10348" marT="6899" marB="6899"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r>
              <a:tr h="427380">
                <a:tc>
                  <a:txBody>
                    <a:bodyPr/>
                    <a:lstStyle/>
                    <a:p>
                      <a:pPr rtl="0" fontAlgn="b"/>
                      <a:r>
                        <a:rPr lang="en-GB" sz="1800">
                          <a:effectLst/>
                        </a:rPr>
                        <a:t>Paul Housley</a:t>
                      </a:r>
                    </a:p>
                  </a:txBody>
                  <a:tcPr marL="10348" marR="10348" marT="6899" marB="6899"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GB" sz="1800">
                          <a:effectLst/>
                        </a:rPr>
                        <a:t>SSE</a:t>
                      </a:r>
                    </a:p>
                  </a:txBody>
                  <a:tcPr marL="10348" marR="10348" marT="6899" marB="689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GB" sz="1800">
                          <a:effectLst/>
                        </a:rPr>
                        <a:t>Developer</a:t>
                      </a:r>
                    </a:p>
                  </a:txBody>
                  <a:tcPr marL="10348" marR="10348" marT="6899" marB="6899"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r>
              <a:tr h="332091">
                <a:tc>
                  <a:txBody>
                    <a:bodyPr/>
                    <a:lstStyle/>
                    <a:p>
                      <a:pPr rtl="0" fontAlgn="b"/>
                      <a:r>
                        <a:rPr lang="en-GB" sz="1800">
                          <a:effectLst/>
                        </a:rPr>
                        <a:t>Jason Dubois</a:t>
                      </a:r>
                    </a:p>
                  </a:txBody>
                  <a:tcPr marL="10348" marR="10348" marT="6899" marB="6899"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GB" sz="1800" dirty="0">
                          <a:effectLst/>
                        </a:rPr>
                        <a:t>EDF</a:t>
                      </a:r>
                    </a:p>
                  </a:txBody>
                  <a:tcPr marL="10348" marR="10348" marT="6899" marB="689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GB" sz="1800">
                          <a:effectLst/>
                        </a:rPr>
                        <a:t>Developer</a:t>
                      </a:r>
                    </a:p>
                  </a:txBody>
                  <a:tcPr marL="10348" marR="10348" marT="6899" marB="6899"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r>
              <a:tr h="332091">
                <a:tc>
                  <a:txBody>
                    <a:bodyPr/>
                    <a:lstStyle/>
                    <a:p>
                      <a:pPr rtl="0" fontAlgn="b"/>
                      <a:r>
                        <a:rPr lang="en-GB" sz="1800">
                          <a:effectLst/>
                        </a:rPr>
                        <a:t>Peter Stuart</a:t>
                      </a:r>
                    </a:p>
                  </a:txBody>
                  <a:tcPr marL="10348" marR="10348" marT="6899" marB="6899"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GB" sz="1800">
                          <a:effectLst/>
                        </a:rPr>
                        <a:t>RES</a:t>
                      </a:r>
                    </a:p>
                  </a:txBody>
                  <a:tcPr marL="10348" marR="10348" marT="6899" marB="689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GB" sz="1800" dirty="0">
                          <a:effectLst/>
                        </a:rPr>
                        <a:t>Developer</a:t>
                      </a:r>
                    </a:p>
                  </a:txBody>
                  <a:tcPr marL="10348" marR="10348" marT="6899" marB="6899"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r>
              <a:tr h="332091">
                <a:tc>
                  <a:txBody>
                    <a:bodyPr/>
                    <a:lstStyle/>
                    <a:p>
                      <a:pPr rtl="0" fontAlgn="b"/>
                      <a:r>
                        <a:rPr lang="en-GB" sz="1800">
                          <a:effectLst/>
                        </a:rPr>
                        <a:t>Jason Fields</a:t>
                      </a:r>
                    </a:p>
                  </a:txBody>
                  <a:tcPr marL="10348" marR="10348" marT="6899" marB="6899"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GB" sz="1800">
                          <a:effectLst/>
                        </a:rPr>
                        <a:t>NREL</a:t>
                      </a:r>
                    </a:p>
                  </a:txBody>
                  <a:tcPr marL="10348" marR="10348" marT="6899" marB="689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GB" sz="1800">
                          <a:effectLst/>
                        </a:rPr>
                        <a:t>Academic</a:t>
                      </a:r>
                    </a:p>
                  </a:txBody>
                  <a:tcPr marL="10348" marR="10348" marT="6899" marB="6899"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r>
              <a:tr h="332091">
                <a:tc>
                  <a:txBody>
                    <a:bodyPr/>
                    <a:lstStyle/>
                    <a:p>
                      <a:pPr rtl="0" fontAlgn="b"/>
                      <a:r>
                        <a:rPr lang="en-GB" sz="1800" dirty="0">
                          <a:effectLst/>
                        </a:rPr>
                        <a:t>Matt </a:t>
                      </a:r>
                      <a:r>
                        <a:rPr lang="en-GB" sz="1800" dirty="0" err="1">
                          <a:effectLst/>
                        </a:rPr>
                        <a:t>Colls</a:t>
                      </a:r>
                      <a:endParaRPr lang="en-GB" sz="1800" dirty="0">
                        <a:effectLst/>
                      </a:endParaRPr>
                    </a:p>
                  </a:txBody>
                  <a:tcPr marL="10348" marR="10348" marT="6899" marB="6899"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GB" sz="1800">
                          <a:effectLst/>
                        </a:rPr>
                        <a:t>Prevailing</a:t>
                      </a:r>
                    </a:p>
                  </a:txBody>
                  <a:tcPr marL="10348" marR="10348" marT="6899" marB="689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GB" sz="1800">
                          <a:effectLst/>
                        </a:rPr>
                        <a:t>Consultant</a:t>
                      </a:r>
                    </a:p>
                  </a:txBody>
                  <a:tcPr marL="10348" marR="10348" marT="6899" marB="6899"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r>
              <a:tr h="319374">
                <a:tc>
                  <a:txBody>
                    <a:bodyPr/>
                    <a:lstStyle/>
                    <a:p>
                      <a:pPr rtl="0" fontAlgn="b"/>
                      <a:r>
                        <a:rPr lang="en-GB" sz="1800" dirty="0">
                          <a:effectLst/>
                        </a:rPr>
                        <a:t>Richard Whiting</a:t>
                      </a:r>
                    </a:p>
                  </a:txBody>
                  <a:tcPr marL="10348" marR="10348" marT="6899" marB="6899"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GB" sz="1800">
                          <a:effectLst/>
                        </a:rPr>
                        <a:t>Everoze</a:t>
                      </a:r>
                    </a:p>
                  </a:txBody>
                  <a:tcPr marL="10348" marR="10348" marT="6899" marB="689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GB" sz="1800">
                          <a:effectLst/>
                        </a:rPr>
                        <a:t>Consultant</a:t>
                      </a:r>
                    </a:p>
                  </a:txBody>
                  <a:tcPr marL="10348" marR="10348" marT="6899" marB="6899"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r>
              <a:tr h="319374">
                <a:tc>
                  <a:txBody>
                    <a:bodyPr/>
                    <a:lstStyle/>
                    <a:p>
                      <a:pPr rtl="0" fontAlgn="b"/>
                      <a:r>
                        <a:rPr lang="en-GB" sz="1800">
                          <a:effectLst/>
                        </a:rPr>
                        <a:t>Dan Bernadette</a:t>
                      </a:r>
                    </a:p>
                  </a:txBody>
                  <a:tcPr marL="10348" marR="10348" marT="6899" marB="6899"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r>
                        <a:rPr lang="en-GB" sz="1800" dirty="0" smtClean="0">
                          <a:effectLst/>
                        </a:rPr>
                        <a:t>UL</a:t>
                      </a:r>
                      <a:r>
                        <a:rPr lang="en-GB" sz="1800" baseline="0" dirty="0" smtClean="0">
                          <a:effectLst/>
                        </a:rPr>
                        <a:t> </a:t>
                      </a:r>
                      <a:r>
                        <a:rPr lang="en-GB" sz="1800" dirty="0" smtClean="0">
                          <a:effectLst/>
                        </a:rPr>
                        <a:t>AWST</a:t>
                      </a:r>
                      <a:endParaRPr lang="en-GB" sz="1800" dirty="0">
                        <a:effectLst/>
                      </a:endParaRPr>
                    </a:p>
                  </a:txBody>
                  <a:tcPr marL="10348" marR="10348" marT="6899" marB="689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r>
                        <a:rPr lang="en-GB" sz="1800" dirty="0">
                          <a:effectLst/>
                        </a:rPr>
                        <a:t>Consultant</a:t>
                      </a:r>
                    </a:p>
                  </a:txBody>
                  <a:tcPr marL="10348" marR="10348" marT="6899" marB="6899"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r>
            </a:tbl>
          </a:graphicData>
        </a:graphic>
      </p:graphicFrame>
      <p:cxnSp>
        <p:nvCxnSpPr>
          <p:cNvPr id="7" name="Straight Arrow Connector 6"/>
          <p:cNvCxnSpPr/>
          <p:nvPr/>
        </p:nvCxnSpPr>
        <p:spPr>
          <a:xfrm flipH="1" flipV="1">
            <a:off x="4284534" y="1381760"/>
            <a:ext cx="531306" cy="9144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284533" y="1737360"/>
            <a:ext cx="531307" cy="33528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Left Brace 15"/>
          <p:cNvSpPr/>
          <p:nvPr/>
        </p:nvSpPr>
        <p:spPr>
          <a:xfrm>
            <a:off x="4585716" y="2418080"/>
            <a:ext cx="230124" cy="2448560"/>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8" name="Straight Arrow Connector 17"/>
          <p:cNvCxnSpPr>
            <a:stCxn id="16" idx="1"/>
          </p:cNvCxnSpPr>
          <p:nvPr/>
        </p:nvCxnSpPr>
        <p:spPr>
          <a:xfrm flipH="1" flipV="1">
            <a:off x="4263531" y="3210560"/>
            <a:ext cx="322185" cy="4318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753360" y="2895600"/>
            <a:ext cx="2143760" cy="95504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1661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056" y="342900"/>
            <a:ext cx="8229600" cy="4516042"/>
          </a:xfrm>
        </p:spPr>
        <p:txBody>
          <a:bodyPr>
            <a:noAutofit/>
          </a:bodyPr>
          <a:lstStyle/>
          <a:p>
            <a:pPr marL="0" indent="0">
              <a:buNone/>
            </a:pPr>
            <a:r>
              <a:rPr lang="en-GB" sz="2400" b="1" dirty="0" smtClean="0">
                <a:solidFill>
                  <a:srgbClr val="0070C0"/>
                </a:solidFill>
              </a:rPr>
              <a:t>Future </a:t>
            </a:r>
            <a:r>
              <a:rPr lang="en-GB" sz="2400" b="1" dirty="0">
                <a:solidFill>
                  <a:srgbClr val="0070C0"/>
                </a:solidFill>
              </a:rPr>
              <a:t>Meeting Frequency</a:t>
            </a:r>
          </a:p>
          <a:p>
            <a:pPr marL="0" indent="0">
              <a:buNone/>
            </a:pPr>
            <a:r>
              <a:rPr lang="en-GB" sz="2000" dirty="0" smtClean="0"/>
              <a:t>-3 </a:t>
            </a:r>
            <a:r>
              <a:rPr lang="en-GB" sz="2000" dirty="0"/>
              <a:t>face-to-face meetings a year going forwards; two in Europe and one in the US. </a:t>
            </a:r>
            <a:endParaRPr lang="en-GB" sz="2000" dirty="0" smtClean="0"/>
          </a:p>
          <a:p>
            <a:pPr marL="0" indent="0">
              <a:buNone/>
            </a:pPr>
            <a:r>
              <a:rPr lang="en-GB" sz="2000" dirty="0" smtClean="0"/>
              <a:t>- supplementing </a:t>
            </a:r>
            <a:r>
              <a:rPr lang="en-GB" sz="2000" dirty="0"/>
              <a:t>these face to face meetings with shorter virtual meetings which will be schedule at intermediate points between PCWG meetings</a:t>
            </a:r>
            <a:r>
              <a:rPr lang="en-GB" sz="2000" dirty="0" smtClean="0"/>
              <a:t>.</a:t>
            </a:r>
            <a:endParaRPr lang="en-GB" sz="2000" dirty="0"/>
          </a:p>
          <a:p>
            <a:pPr marL="0" indent="0">
              <a:buNone/>
            </a:pPr>
            <a:r>
              <a:rPr lang="en-GB" sz="2000" dirty="0" smtClean="0"/>
              <a:t>- Future </a:t>
            </a:r>
            <a:r>
              <a:rPr lang="en-GB" sz="2000" dirty="0"/>
              <a:t>Meeting Schedule and </a:t>
            </a:r>
            <a:r>
              <a:rPr lang="en-GB" sz="2000" dirty="0" smtClean="0"/>
              <a:t>Venues: TBD</a:t>
            </a:r>
            <a:endParaRPr lang="en-GB" sz="2000" dirty="0"/>
          </a:p>
          <a:p>
            <a:pPr marL="0" indent="0">
              <a:buNone/>
            </a:pPr>
            <a:endParaRPr lang="en-GB" sz="2000" dirty="0" smtClean="0"/>
          </a:p>
          <a:p>
            <a:pPr marL="0" indent="0">
              <a:buNone/>
            </a:pPr>
            <a:r>
              <a:rPr lang="en-GB" sz="2400" b="1" dirty="0" smtClean="0">
                <a:solidFill>
                  <a:srgbClr val="0070C0"/>
                </a:solidFill>
              </a:rPr>
              <a:t>Operational </a:t>
            </a:r>
            <a:r>
              <a:rPr lang="en-GB" sz="2400" b="1" dirty="0">
                <a:solidFill>
                  <a:srgbClr val="0070C0"/>
                </a:solidFill>
              </a:rPr>
              <a:t>Efficiency</a:t>
            </a:r>
          </a:p>
          <a:p>
            <a:pPr marL="0" indent="0">
              <a:buNone/>
            </a:pPr>
            <a:r>
              <a:rPr lang="en-GB" sz="2000" dirty="0"/>
              <a:t>The PCWG mailing list has grown to over 350 people which has become time consuming to manage. We </a:t>
            </a:r>
            <a:r>
              <a:rPr lang="en-GB" sz="2000" dirty="0" smtClean="0"/>
              <a:t>have transitioned </a:t>
            </a:r>
            <a:r>
              <a:rPr lang="en-GB" sz="2000" dirty="0"/>
              <a:t>the PCWG mailing list to a service desk. This will allow emails to the PCWG to be handled by a wider range of people from the organising committee and automate the process of mailing list sign-up. </a:t>
            </a:r>
          </a:p>
        </p:txBody>
      </p:sp>
    </p:spTree>
    <p:extLst>
      <p:ext uri="{BB962C8B-B14F-4D97-AF65-F5344CB8AC3E}">
        <p14:creationId xmlns:p14="http://schemas.microsoft.com/office/powerpoint/2010/main" val="2080639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a:spLocks noChangeArrowheads="1"/>
          </p:cNvSpPr>
          <p:nvPr/>
        </p:nvSpPr>
        <p:spPr bwMode="auto">
          <a:xfrm>
            <a:off x="0" y="179719"/>
            <a:ext cx="9144000" cy="36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200" b="1" dirty="0" smtClean="0">
                <a:solidFill>
                  <a:srgbClr val="00B0F0"/>
                </a:solidFill>
              </a:rPr>
              <a:t>Funding &amp; Membership Fee</a:t>
            </a:r>
          </a:p>
        </p:txBody>
      </p:sp>
      <p:sp>
        <p:nvSpPr>
          <p:cNvPr id="12" name="TextBox 11"/>
          <p:cNvSpPr txBox="1"/>
          <p:nvPr/>
        </p:nvSpPr>
        <p:spPr>
          <a:xfrm>
            <a:off x="128293" y="923484"/>
            <a:ext cx="8890622" cy="3970318"/>
          </a:xfrm>
          <a:prstGeom prst="rect">
            <a:avLst/>
          </a:prstGeom>
          <a:noFill/>
        </p:spPr>
        <p:txBody>
          <a:bodyPr wrap="square" rtlCol="0">
            <a:spAutoFit/>
          </a:bodyPr>
          <a:lstStyle/>
          <a:p>
            <a:pPr marL="285750" indent="-285750">
              <a:buFont typeface="Arial"/>
              <a:buChar char="•"/>
            </a:pPr>
            <a:r>
              <a:rPr lang="en-US" dirty="0" smtClean="0"/>
              <a:t>The potential for a PCWG membership fee has been discussed, but the initial conclusion is that this would be unworkable and undermine the open ethos of the group.</a:t>
            </a:r>
          </a:p>
          <a:p>
            <a:endParaRPr lang="en-US" dirty="0"/>
          </a:p>
          <a:p>
            <a:pPr marL="285750" indent="-285750">
              <a:buFont typeface="Arial"/>
              <a:buChar char="•"/>
            </a:pPr>
            <a:r>
              <a:rPr lang="en-US" dirty="0" smtClean="0"/>
              <a:t>The potential to fund a part-time coordinator or a part-time administrative assistant has been briefly explored, but is currently considered unworkable (not clear who would pay and how).</a:t>
            </a:r>
          </a:p>
          <a:p>
            <a:pPr marL="285750" indent="-285750">
              <a:buFont typeface="Arial"/>
              <a:buChar char="•"/>
            </a:pPr>
            <a:endParaRPr lang="en-US" dirty="0"/>
          </a:p>
          <a:p>
            <a:pPr marL="285750" indent="-285750">
              <a:buFont typeface="Arial"/>
              <a:buChar char="•"/>
            </a:pPr>
            <a:r>
              <a:rPr lang="en-US" b="1" dirty="0" smtClean="0">
                <a:solidFill>
                  <a:srgbClr val="3366FF"/>
                </a:solidFill>
              </a:rPr>
              <a:t>Therefore the plan is for the PCWG to continue to rely on ‘in kind’ (time, food, venues, data </a:t>
            </a:r>
            <a:r>
              <a:rPr lang="en-US" b="1" dirty="0" err="1" smtClean="0">
                <a:solidFill>
                  <a:srgbClr val="3366FF"/>
                </a:solidFill>
              </a:rPr>
              <a:t>etc</a:t>
            </a:r>
            <a:r>
              <a:rPr lang="en-US" b="1" dirty="0" smtClean="0">
                <a:solidFill>
                  <a:srgbClr val="3366FF"/>
                </a:solidFill>
              </a:rPr>
              <a:t>) contributions from its members and hosts.</a:t>
            </a:r>
          </a:p>
          <a:p>
            <a:pPr marL="285750" indent="-285750">
              <a:buFont typeface="Arial"/>
              <a:buChar char="•"/>
            </a:pPr>
            <a:endParaRPr lang="en-US" b="1" dirty="0">
              <a:solidFill>
                <a:srgbClr val="3366FF"/>
              </a:solidFill>
            </a:endParaRPr>
          </a:p>
          <a:p>
            <a:pPr marL="285750" indent="-285750">
              <a:buFont typeface="Arial"/>
              <a:buChar char="•"/>
            </a:pPr>
            <a:r>
              <a:rPr lang="en-US" dirty="0" smtClean="0"/>
              <a:t>The group will attempt to repeat the funded PCWG summer internship which was successfully implemented in 2016, however it is acknowledge that even this small level of funding is still hard to organize.</a:t>
            </a:r>
            <a:endParaRPr lang="en-US" dirty="0"/>
          </a:p>
          <a:p>
            <a:endParaRPr lang="en-US" b="1" dirty="0" smtClean="0">
              <a:solidFill>
                <a:srgbClr val="3366FF"/>
              </a:solidFill>
            </a:endParaRPr>
          </a:p>
        </p:txBody>
      </p:sp>
    </p:spTree>
    <p:extLst>
      <p:ext uri="{BB962C8B-B14F-4D97-AF65-F5344CB8AC3E}">
        <p14:creationId xmlns:p14="http://schemas.microsoft.com/office/powerpoint/2010/main" val="10481585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959" y="265656"/>
            <a:ext cx="8906719" cy="4166886"/>
          </a:xfrm>
        </p:spPr>
        <p:txBody>
          <a:bodyPr>
            <a:noAutofit/>
          </a:bodyPr>
          <a:lstStyle/>
          <a:p>
            <a:r>
              <a:rPr lang="en-GB" sz="1600" b="1" dirty="0" smtClean="0"/>
              <a:t>The PCWG will remain free to join and free to participate in.</a:t>
            </a:r>
          </a:p>
          <a:p>
            <a:r>
              <a:rPr lang="en-GB" sz="1600" b="1" dirty="0" smtClean="0"/>
              <a:t>Voluntary contributions will be sought from corporate members</a:t>
            </a:r>
            <a:r>
              <a:rPr lang="en-GB" sz="1600" dirty="0" smtClean="0"/>
              <a:t>. Organisations making annual contributions ≥ £1500 GBP will be offered the opportunity for their support of the PCWG to be publicised on the PCWG website (</a:t>
            </a:r>
            <a:r>
              <a:rPr lang="en-GB" sz="1600" dirty="0" smtClean="0">
                <a:hlinkClick r:id="rId2"/>
              </a:rPr>
              <a:t>www.pcwg.org/Sponsors</a:t>
            </a:r>
            <a:r>
              <a:rPr lang="en-GB" sz="1600" dirty="0" smtClean="0"/>
              <a:t>):</a:t>
            </a:r>
          </a:p>
          <a:p>
            <a:pPr lvl="1"/>
            <a:r>
              <a:rPr lang="en-GB" sz="1400" dirty="0" smtClean="0"/>
              <a:t>An area of up to 600×400 pixels will be provided.</a:t>
            </a:r>
          </a:p>
          <a:p>
            <a:pPr lvl="1"/>
            <a:r>
              <a:rPr lang="en-GB" sz="1400" dirty="0" smtClean="0"/>
              <a:t>All necessary design work must be completed by the sponsor.</a:t>
            </a:r>
          </a:p>
          <a:p>
            <a:pPr lvl="1"/>
            <a:r>
              <a:rPr lang="en-GB" sz="1400" dirty="0" smtClean="0"/>
              <a:t>Sponsorship information will be removed at the end of the funding period.</a:t>
            </a:r>
          </a:p>
          <a:p>
            <a:pPr lvl="1"/>
            <a:r>
              <a:rPr lang="en-GB" sz="1400" dirty="0" smtClean="0"/>
              <a:t>Sponsors may choose to provider links to their products, services or recruitment web pages.</a:t>
            </a:r>
          </a:p>
          <a:p>
            <a:pPr lvl="1"/>
            <a:endParaRPr lang="en-GB" sz="800" dirty="0" smtClean="0"/>
          </a:p>
          <a:p>
            <a:r>
              <a:rPr lang="en-GB" sz="1600" dirty="0" smtClean="0"/>
              <a:t>The contributions will be spent on:</a:t>
            </a:r>
          </a:p>
          <a:p>
            <a:pPr marL="685800" lvl="2"/>
            <a:r>
              <a:rPr lang="en-GB" sz="1400" dirty="0" smtClean="0"/>
              <a:t>‘Out of pocket’ travel expenses of Group Coordinator (≈5000 EUR/year).</a:t>
            </a:r>
          </a:p>
          <a:p>
            <a:pPr marL="685800" lvl="2"/>
            <a:r>
              <a:rPr lang="en-GB" sz="1400" dirty="0" smtClean="0"/>
              <a:t>Salary cost of part-time PCWG administrator </a:t>
            </a:r>
            <a:r>
              <a:rPr lang="en-GB" sz="1400" dirty="0"/>
              <a:t>(</a:t>
            </a:r>
            <a:r>
              <a:rPr lang="en-GB" sz="1400" dirty="0" smtClean="0"/>
              <a:t>≈15000 EUR/year).</a:t>
            </a:r>
          </a:p>
          <a:p>
            <a:pPr marL="685800" lvl="2"/>
            <a:r>
              <a:rPr lang="en-GB" sz="1400" dirty="0" smtClean="0"/>
              <a:t>Salary cost of PCWG Student Interns </a:t>
            </a:r>
            <a:r>
              <a:rPr lang="en-GB" sz="1400" dirty="0"/>
              <a:t>(</a:t>
            </a:r>
            <a:r>
              <a:rPr lang="en-GB" sz="1400" dirty="0" smtClean="0"/>
              <a:t>≈5000 EUR per intern depending on placement duration).</a:t>
            </a:r>
          </a:p>
          <a:p>
            <a:pPr marL="685800" lvl="2"/>
            <a:r>
              <a:rPr lang="en-GB" sz="1400" dirty="0" smtClean="0"/>
              <a:t>A nominal financial administration fee </a:t>
            </a:r>
            <a:r>
              <a:rPr lang="en-GB" sz="1400" dirty="0"/>
              <a:t>(≈</a:t>
            </a:r>
            <a:r>
              <a:rPr lang="en-GB" sz="1400" dirty="0" smtClean="0"/>
              <a:t>1000 EUR/year)</a:t>
            </a:r>
          </a:p>
          <a:p>
            <a:pPr marL="685800" lvl="2"/>
            <a:endParaRPr lang="en-GB" sz="800" dirty="0"/>
          </a:p>
          <a:p>
            <a:r>
              <a:rPr lang="en-GB" sz="1600" dirty="0" smtClean="0"/>
              <a:t>The PCWG will publish a description of its financial management process on the PCWG website.</a:t>
            </a:r>
          </a:p>
          <a:p>
            <a:r>
              <a:rPr lang="en-GB" sz="1600" dirty="0"/>
              <a:t>The PCWG will publish an annual outline financial </a:t>
            </a:r>
            <a:r>
              <a:rPr lang="en-GB" sz="1600" dirty="0" smtClean="0"/>
              <a:t>statement.</a:t>
            </a:r>
          </a:p>
          <a:p>
            <a:r>
              <a:rPr lang="en-GB" sz="1600" dirty="0" smtClean="0"/>
              <a:t>The PCWG will aim to end each year with a cash neutral financial position.</a:t>
            </a:r>
          </a:p>
          <a:p>
            <a:r>
              <a:rPr lang="en-GB" sz="1600" dirty="0" smtClean="0"/>
              <a:t>The PCWG funds will be held in a dedicated bank account managed by a PCWG member organisation.</a:t>
            </a:r>
          </a:p>
          <a:p>
            <a:endParaRPr lang="en-GB" sz="1400" dirty="0"/>
          </a:p>
          <a:p>
            <a:endParaRPr lang="en-GB" sz="1600" dirty="0"/>
          </a:p>
          <a:p>
            <a:endParaRPr lang="en-GB" sz="2000" dirty="0"/>
          </a:p>
        </p:txBody>
      </p:sp>
      <p:sp>
        <p:nvSpPr>
          <p:cNvPr id="4" name="TextBox 6"/>
          <p:cNvSpPr txBox="1">
            <a:spLocks noChangeArrowheads="1"/>
          </p:cNvSpPr>
          <p:nvPr/>
        </p:nvSpPr>
        <p:spPr bwMode="auto">
          <a:xfrm>
            <a:off x="0" y="-17056"/>
            <a:ext cx="9144000" cy="36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1800" b="1" dirty="0" smtClean="0">
                <a:solidFill>
                  <a:srgbClr val="00B0F0"/>
                </a:solidFill>
              </a:rPr>
              <a:t>Proposed PCWG Funding Principles</a:t>
            </a:r>
          </a:p>
        </p:txBody>
      </p:sp>
    </p:spTree>
    <p:extLst>
      <p:ext uri="{BB962C8B-B14F-4D97-AF65-F5344CB8AC3E}">
        <p14:creationId xmlns:p14="http://schemas.microsoft.com/office/powerpoint/2010/main" val="3489874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0348" y="734151"/>
            <a:ext cx="2808312" cy="24654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6"/>
          <p:cNvSpPr txBox="1">
            <a:spLocks noChangeArrowheads="1"/>
          </p:cNvSpPr>
          <p:nvPr/>
        </p:nvSpPr>
        <p:spPr bwMode="auto">
          <a:xfrm>
            <a:off x="0" y="3427391"/>
            <a:ext cx="9144000" cy="36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Join the Power Curve Working Group at: </a:t>
            </a:r>
            <a:r>
              <a:rPr lang="en-GB" altLang="en-US" sz="3000" b="1" dirty="0" smtClean="0">
                <a:solidFill>
                  <a:srgbClr val="00B0F0"/>
                </a:solidFill>
                <a:hlinkClick r:id="rId3"/>
              </a:rPr>
              <a:t>www.pcwg.org</a:t>
            </a:r>
            <a:endParaRPr lang="en-GB" altLang="en-US" sz="3000" b="1" dirty="0">
              <a:solidFill>
                <a:srgbClr val="00B0F0"/>
              </a:solidFill>
            </a:endParaRPr>
          </a:p>
        </p:txBody>
      </p:sp>
    </p:spTree>
    <p:extLst>
      <p:ext uri="{BB962C8B-B14F-4D97-AF65-F5344CB8AC3E}">
        <p14:creationId xmlns:p14="http://schemas.microsoft.com/office/powerpoint/2010/main" val="40969902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7_Default Design">
  <a:themeElements>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1_Default Design">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482</TotalTime>
  <Words>721</Words>
  <Application>Microsoft Office PowerPoint</Application>
  <PresentationFormat>On-screen Show (16:9)</PresentationFormat>
  <Paragraphs>118</Paragraphs>
  <Slides>8</Slides>
  <Notes>1</Notes>
  <HiddenSlides>0</HiddenSlides>
  <MMClips>0</MMClips>
  <ScaleCrop>false</ScaleCrop>
  <HeadingPairs>
    <vt:vector size="4" baseType="variant">
      <vt:variant>
        <vt:lpstr>Theme</vt:lpstr>
      </vt:variant>
      <vt:variant>
        <vt:i4>3</vt:i4>
      </vt:variant>
      <vt:variant>
        <vt:lpstr>Slide Titles</vt:lpstr>
      </vt:variant>
      <vt:variant>
        <vt:i4>8</vt:i4>
      </vt:variant>
    </vt:vector>
  </HeadingPairs>
  <TitlesOfParts>
    <vt:vector size="11" baseType="lpstr">
      <vt:lpstr>Office Theme</vt:lpstr>
      <vt:lpstr>1_Office Theme</vt:lpstr>
      <vt:lpstr>17_Default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RES Group (UK)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Stuart</dc:creator>
  <cp:lastModifiedBy>Geer, Taylor</cp:lastModifiedBy>
  <cp:revision>88</cp:revision>
  <dcterms:created xsi:type="dcterms:W3CDTF">2016-03-10T07:56:16Z</dcterms:created>
  <dcterms:modified xsi:type="dcterms:W3CDTF">2017-06-09T14:33:17Z</dcterms:modified>
</cp:coreProperties>
</file>