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9"/>
  </p:notesMasterIdLst>
  <p:sldIdLst>
    <p:sldId id="294" r:id="rId3"/>
    <p:sldId id="329" r:id="rId4"/>
    <p:sldId id="330" r:id="rId5"/>
    <p:sldId id="332" r:id="rId6"/>
    <p:sldId id="333" r:id="rId7"/>
    <p:sldId id="33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379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668" cy="182866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19740-8705-4862-BC23-F663BCF263C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85017E8-2F52-468B-85F2-DB8CA301D78B}">
      <dgm:prSet/>
      <dgm:spPr/>
      <dgm:t>
        <a:bodyPr/>
        <a:lstStyle/>
        <a:p>
          <a:pPr rtl="0"/>
          <a:r>
            <a:rPr lang="en-GB" smtClean="0"/>
            <a:t>Coordinator</a:t>
          </a:r>
          <a:endParaRPr lang="en-GB"/>
        </a:p>
      </dgm:t>
    </dgm:pt>
    <dgm:pt modelId="{2184309D-16A9-4AA0-A6ED-35CE10E0F370}" type="parTrans" cxnId="{B55A3B51-9293-460C-9EE0-38ED45AA23C2}">
      <dgm:prSet/>
      <dgm:spPr/>
      <dgm:t>
        <a:bodyPr/>
        <a:lstStyle/>
        <a:p>
          <a:endParaRPr lang="en-GB"/>
        </a:p>
      </dgm:t>
    </dgm:pt>
    <dgm:pt modelId="{269B96C9-0EE9-40C6-B159-75AF58C0A3FF}" type="sibTrans" cxnId="{B55A3B51-9293-460C-9EE0-38ED45AA23C2}">
      <dgm:prSet/>
      <dgm:spPr/>
      <dgm:t>
        <a:bodyPr/>
        <a:lstStyle/>
        <a:p>
          <a:endParaRPr lang="en-GB"/>
        </a:p>
      </dgm:t>
    </dgm:pt>
    <dgm:pt modelId="{BBD40700-6917-487D-90CF-3647E5119DF0}">
      <dgm:prSet/>
      <dgm:spPr/>
      <dgm:t>
        <a:bodyPr/>
        <a:lstStyle/>
        <a:p>
          <a:pPr rtl="0"/>
          <a:r>
            <a:rPr lang="en-GB" smtClean="0"/>
            <a:t>Vice-Coordinator</a:t>
          </a:r>
          <a:endParaRPr lang="en-GB"/>
        </a:p>
      </dgm:t>
    </dgm:pt>
    <dgm:pt modelId="{1B660C74-F5C5-4FE2-892C-DCD7C6369467}" type="parTrans" cxnId="{E4FC4020-C5F8-440C-92B7-F05E2CBF2494}">
      <dgm:prSet/>
      <dgm:spPr/>
      <dgm:t>
        <a:bodyPr/>
        <a:lstStyle/>
        <a:p>
          <a:endParaRPr lang="en-GB"/>
        </a:p>
      </dgm:t>
    </dgm:pt>
    <dgm:pt modelId="{985E1F1B-B112-4509-B1D9-80ECED0EA090}" type="sibTrans" cxnId="{E4FC4020-C5F8-440C-92B7-F05E2CBF2494}">
      <dgm:prSet/>
      <dgm:spPr/>
      <dgm:t>
        <a:bodyPr/>
        <a:lstStyle/>
        <a:p>
          <a:endParaRPr lang="en-GB"/>
        </a:p>
      </dgm:t>
    </dgm:pt>
    <dgm:pt modelId="{D52062FE-80FA-4D6C-A454-3FD8F1F070FE}">
      <dgm:prSet/>
      <dgm:spPr/>
      <dgm:t>
        <a:bodyPr/>
        <a:lstStyle/>
        <a:p>
          <a:pPr rtl="0"/>
          <a:r>
            <a:rPr lang="en-GB" smtClean="0"/>
            <a:t>Organisational Committee</a:t>
          </a:r>
          <a:endParaRPr lang="en-GB"/>
        </a:p>
      </dgm:t>
    </dgm:pt>
    <dgm:pt modelId="{45920808-B458-44ED-8FA9-90279D99B553}" type="parTrans" cxnId="{3F4B9320-4280-467E-B0B4-BE0D20B477FF}">
      <dgm:prSet/>
      <dgm:spPr/>
      <dgm:t>
        <a:bodyPr/>
        <a:lstStyle/>
        <a:p>
          <a:endParaRPr lang="en-GB"/>
        </a:p>
      </dgm:t>
    </dgm:pt>
    <dgm:pt modelId="{540F8B57-92C9-4C84-9437-A0B117F6F59E}" type="sibTrans" cxnId="{3F4B9320-4280-467E-B0B4-BE0D20B477FF}">
      <dgm:prSet/>
      <dgm:spPr/>
      <dgm:t>
        <a:bodyPr/>
        <a:lstStyle/>
        <a:p>
          <a:endParaRPr lang="en-GB"/>
        </a:p>
      </dgm:t>
    </dgm:pt>
    <dgm:pt modelId="{68C7E1FF-2D47-4EFF-9D09-F2A706FE4184}">
      <dgm:prSet/>
      <dgm:spPr/>
      <dgm:t>
        <a:bodyPr/>
        <a:lstStyle/>
        <a:p>
          <a:pPr rtl="0"/>
          <a:r>
            <a:rPr lang="en-GB" smtClean="0"/>
            <a:t>Tool Development Subgroup</a:t>
          </a:r>
          <a:endParaRPr lang="en-GB"/>
        </a:p>
      </dgm:t>
    </dgm:pt>
    <dgm:pt modelId="{C53F7103-073E-43E8-93E5-1B9ADF95EF79}" type="parTrans" cxnId="{BDBF3597-64DF-4760-9C7F-B4BE85937113}">
      <dgm:prSet/>
      <dgm:spPr/>
      <dgm:t>
        <a:bodyPr/>
        <a:lstStyle/>
        <a:p>
          <a:endParaRPr lang="en-GB"/>
        </a:p>
      </dgm:t>
    </dgm:pt>
    <dgm:pt modelId="{51FDD8A6-627F-4E2D-AE47-1A1B8981BC78}" type="sibTrans" cxnId="{BDBF3597-64DF-4760-9C7F-B4BE85937113}">
      <dgm:prSet/>
      <dgm:spPr/>
      <dgm:t>
        <a:bodyPr/>
        <a:lstStyle/>
        <a:p>
          <a:endParaRPr lang="en-GB"/>
        </a:p>
      </dgm:t>
    </dgm:pt>
    <dgm:pt modelId="{03FB107E-DD48-45F1-8939-C67EA043EBF5}">
      <dgm:prSet/>
      <dgm:spPr/>
      <dgm:t>
        <a:bodyPr/>
        <a:lstStyle/>
        <a:p>
          <a:pPr rtl="0"/>
          <a:r>
            <a:rPr lang="en-GB" smtClean="0"/>
            <a:t>Tool Beta Testing Subgroup</a:t>
          </a:r>
          <a:endParaRPr lang="en-GB"/>
        </a:p>
      </dgm:t>
    </dgm:pt>
    <dgm:pt modelId="{E97B0D2C-8979-45E1-864C-6628887F412E}" type="parTrans" cxnId="{3AF2F045-4F6F-4BA4-A53E-5DD9685C9E02}">
      <dgm:prSet/>
      <dgm:spPr/>
      <dgm:t>
        <a:bodyPr/>
        <a:lstStyle/>
        <a:p>
          <a:endParaRPr lang="en-GB"/>
        </a:p>
      </dgm:t>
    </dgm:pt>
    <dgm:pt modelId="{82EE32EA-A0FD-444F-841C-EEBB214A2604}" type="sibTrans" cxnId="{3AF2F045-4F6F-4BA4-A53E-5DD9685C9E02}">
      <dgm:prSet/>
      <dgm:spPr/>
      <dgm:t>
        <a:bodyPr/>
        <a:lstStyle/>
        <a:p>
          <a:endParaRPr lang="en-GB"/>
        </a:p>
      </dgm:t>
    </dgm:pt>
    <dgm:pt modelId="{930B20C2-5F3C-40FA-A4E9-F0EC145E0E00}">
      <dgm:prSet/>
      <dgm:spPr/>
      <dgm:t>
        <a:bodyPr/>
        <a:lstStyle/>
        <a:p>
          <a:pPr rtl="0"/>
          <a:r>
            <a:rPr lang="en-GB" smtClean="0"/>
            <a:t>Machine Learning Subgroup</a:t>
          </a:r>
          <a:endParaRPr lang="en-GB"/>
        </a:p>
      </dgm:t>
    </dgm:pt>
    <dgm:pt modelId="{AA675093-F27B-4DAD-A4D6-287947E4F183}" type="parTrans" cxnId="{016E2AE9-A3C6-44C4-A5AB-2A4FB520681B}">
      <dgm:prSet/>
      <dgm:spPr/>
      <dgm:t>
        <a:bodyPr/>
        <a:lstStyle/>
        <a:p>
          <a:endParaRPr lang="en-GB"/>
        </a:p>
      </dgm:t>
    </dgm:pt>
    <dgm:pt modelId="{4CA1252D-8F2E-413B-994A-89912E03E73F}" type="sibTrans" cxnId="{016E2AE9-A3C6-44C4-A5AB-2A4FB520681B}">
      <dgm:prSet/>
      <dgm:spPr/>
      <dgm:t>
        <a:bodyPr/>
        <a:lstStyle/>
        <a:p>
          <a:endParaRPr lang="en-GB"/>
        </a:p>
      </dgm:t>
    </dgm:pt>
    <dgm:pt modelId="{5B492D93-D751-4AF0-8507-1D72CCDA49EB}" type="pres">
      <dgm:prSet presAssocID="{49919740-8705-4862-BC23-F663BCF263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8B399F24-D428-4C5A-B601-C67E32B30067}" type="pres">
      <dgm:prSet presAssocID="{585017E8-2F52-468B-85F2-DB8CA301D78B}" presName="vertOne" presStyleCnt="0"/>
      <dgm:spPr/>
    </dgm:pt>
    <dgm:pt modelId="{0651BE8A-C48A-467D-95AD-59A88A66EF73}" type="pres">
      <dgm:prSet presAssocID="{585017E8-2F52-468B-85F2-DB8CA301D78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11F8080-5DF5-4D63-AF72-3667A96319B8}" type="pres">
      <dgm:prSet presAssocID="{585017E8-2F52-468B-85F2-DB8CA301D78B}" presName="parTransOne" presStyleCnt="0"/>
      <dgm:spPr/>
    </dgm:pt>
    <dgm:pt modelId="{26FB080C-6796-45C6-8FD0-C3AB917246DC}" type="pres">
      <dgm:prSet presAssocID="{585017E8-2F52-468B-85F2-DB8CA301D78B}" presName="horzOne" presStyleCnt="0"/>
      <dgm:spPr/>
    </dgm:pt>
    <dgm:pt modelId="{9EB21F1C-EB3C-4D65-8184-55A533EE6E12}" type="pres">
      <dgm:prSet presAssocID="{BBD40700-6917-487D-90CF-3647E5119DF0}" presName="vertTwo" presStyleCnt="0"/>
      <dgm:spPr/>
    </dgm:pt>
    <dgm:pt modelId="{2E2124EB-ED80-4BCF-8A0F-490E5003C4B6}" type="pres">
      <dgm:prSet presAssocID="{BBD40700-6917-487D-90CF-3647E5119DF0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393DE4-E16F-4BA4-B385-5005A1805692}" type="pres">
      <dgm:prSet presAssocID="{BBD40700-6917-487D-90CF-3647E5119DF0}" presName="parTransTwo" presStyleCnt="0"/>
      <dgm:spPr/>
    </dgm:pt>
    <dgm:pt modelId="{E94F773F-AAA4-46E5-BDAA-F579F97C3BBF}" type="pres">
      <dgm:prSet presAssocID="{BBD40700-6917-487D-90CF-3647E5119DF0}" presName="horzTwo" presStyleCnt="0"/>
      <dgm:spPr/>
    </dgm:pt>
    <dgm:pt modelId="{F71D168D-4484-46D1-B5C0-3A8156A4FE16}" type="pres">
      <dgm:prSet presAssocID="{D52062FE-80FA-4D6C-A454-3FD8F1F070FE}" presName="vertThree" presStyleCnt="0"/>
      <dgm:spPr/>
    </dgm:pt>
    <dgm:pt modelId="{EEB0C589-6B2A-4238-B2B7-85A410B8E2C9}" type="pres">
      <dgm:prSet presAssocID="{D52062FE-80FA-4D6C-A454-3FD8F1F070F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DBABBE2-7090-40A3-B869-4FF154FAAB37}" type="pres">
      <dgm:prSet presAssocID="{D52062FE-80FA-4D6C-A454-3FD8F1F070FE}" presName="parTransThree" presStyleCnt="0"/>
      <dgm:spPr/>
    </dgm:pt>
    <dgm:pt modelId="{7D045EA6-5833-484A-AB94-E80857650C4F}" type="pres">
      <dgm:prSet presAssocID="{D52062FE-80FA-4D6C-A454-3FD8F1F070FE}" presName="horzThree" presStyleCnt="0"/>
      <dgm:spPr/>
    </dgm:pt>
    <dgm:pt modelId="{7BDC1BA5-3388-4616-8D05-88AD93A78937}" type="pres">
      <dgm:prSet presAssocID="{68C7E1FF-2D47-4EFF-9D09-F2A706FE4184}" presName="vertFour" presStyleCnt="0">
        <dgm:presLayoutVars>
          <dgm:chPref val="3"/>
        </dgm:presLayoutVars>
      </dgm:prSet>
      <dgm:spPr/>
    </dgm:pt>
    <dgm:pt modelId="{D5F05392-57AE-4A31-BCB5-B00AA4AE1CC4}" type="pres">
      <dgm:prSet presAssocID="{68C7E1FF-2D47-4EFF-9D09-F2A706FE4184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F422595-5258-4E63-9760-6742447A809D}" type="pres">
      <dgm:prSet presAssocID="{68C7E1FF-2D47-4EFF-9D09-F2A706FE4184}" presName="horzFour" presStyleCnt="0"/>
      <dgm:spPr/>
    </dgm:pt>
    <dgm:pt modelId="{CBA93DE9-944A-4709-B1D4-1887CFF858F5}" type="pres">
      <dgm:prSet presAssocID="{51FDD8A6-627F-4E2D-AE47-1A1B8981BC78}" presName="sibSpaceFour" presStyleCnt="0"/>
      <dgm:spPr/>
    </dgm:pt>
    <dgm:pt modelId="{B3E20312-245D-45C8-9484-65CBC77B088A}" type="pres">
      <dgm:prSet presAssocID="{03FB107E-DD48-45F1-8939-C67EA043EBF5}" presName="vertFour" presStyleCnt="0">
        <dgm:presLayoutVars>
          <dgm:chPref val="3"/>
        </dgm:presLayoutVars>
      </dgm:prSet>
      <dgm:spPr/>
    </dgm:pt>
    <dgm:pt modelId="{AF4C30D3-5801-465F-AD01-964B0CC1EBD1}" type="pres">
      <dgm:prSet presAssocID="{03FB107E-DD48-45F1-8939-C67EA043EBF5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23E298A-E8F0-4C94-84F2-37E265CBE6DA}" type="pres">
      <dgm:prSet presAssocID="{03FB107E-DD48-45F1-8939-C67EA043EBF5}" presName="horzFour" presStyleCnt="0"/>
      <dgm:spPr/>
    </dgm:pt>
    <dgm:pt modelId="{519FCDFD-5036-4807-934E-24DA9A0A34B5}" type="pres">
      <dgm:prSet presAssocID="{82EE32EA-A0FD-444F-841C-EEBB214A2604}" presName="sibSpaceFour" presStyleCnt="0"/>
      <dgm:spPr/>
    </dgm:pt>
    <dgm:pt modelId="{0DA2176C-66E4-4396-AEA5-FFFCCF999879}" type="pres">
      <dgm:prSet presAssocID="{930B20C2-5F3C-40FA-A4E9-F0EC145E0E00}" presName="vertFour" presStyleCnt="0">
        <dgm:presLayoutVars>
          <dgm:chPref val="3"/>
        </dgm:presLayoutVars>
      </dgm:prSet>
      <dgm:spPr/>
    </dgm:pt>
    <dgm:pt modelId="{58383A58-AB61-4186-A0E0-36B76A8CDDA0}" type="pres">
      <dgm:prSet presAssocID="{930B20C2-5F3C-40FA-A4E9-F0EC145E0E00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3004257-3A9C-4B41-8C47-75249CBA2322}" type="pres">
      <dgm:prSet presAssocID="{930B20C2-5F3C-40FA-A4E9-F0EC145E0E00}" presName="horzFour" presStyleCnt="0"/>
      <dgm:spPr/>
    </dgm:pt>
  </dgm:ptLst>
  <dgm:cxnLst>
    <dgm:cxn modelId="{3AF2F045-4F6F-4BA4-A53E-5DD9685C9E02}" srcId="{D52062FE-80FA-4D6C-A454-3FD8F1F070FE}" destId="{03FB107E-DD48-45F1-8939-C67EA043EBF5}" srcOrd="1" destOrd="0" parTransId="{E97B0D2C-8979-45E1-864C-6628887F412E}" sibTransId="{82EE32EA-A0FD-444F-841C-EEBB214A2604}"/>
    <dgm:cxn modelId="{3F4B9320-4280-467E-B0B4-BE0D20B477FF}" srcId="{BBD40700-6917-487D-90CF-3647E5119DF0}" destId="{D52062FE-80FA-4D6C-A454-3FD8F1F070FE}" srcOrd="0" destOrd="0" parTransId="{45920808-B458-44ED-8FA9-90279D99B553}" sibTransId="{540F8B57-92C9-4C84-9437-A0B117F6F59E}"/>
    <dgm:cxn modelId="{EE1C8E45-012B-4CC1-9F1E-4272729DB2FC}" type="presOf" srcId="{930B20C2-5F3C-40FA-A4E9-F0EC145E0E00}" destId="{58383A58-AB61-4186-A0E0-36B76A8CDDA0}" srcOrd="0" destOrd="0" presId="urn:microsoft.com/office/officeart/2005/8/layout/hierarchy4"/>
    <dgm:cxn modelId="{E24D950B-D705-4B8B-B155-F6A2BCA0A0E7}" type="presOf" srcId="{03FB107E-DD48-45F1-8939-C67EA043EBF5}" destId="{AF4C30D3-5801-465F-AD01-964B0CC1EBD1}" srcOrd="0" destOrd="0" presId="urn:microsoft.com/office/officeart/2005/8/layout/hierarchy4"/>
    <dgm:cxn modelId="{016E2AE9-A3C6-44C4-A5AB-2A4FB520681B}" srcId="{D52062FE-80FA-4D6C-A454-3FD8F1F070FE}" destId="{930B20C2-5F3C-40FA-A4E9-F0EC145E0E00}" srcOrd="2" destOrd="0" parTransId="{AA675093-F27B-4DAD-A4D6-287947E4F183}" sibTransId="{4CA1252D-8F2E-413B-994A-89912E03E73F}"/>
    <dgm:cxn modelId="{8BFF4AB2-EA6E-4C71-8951-9BC210F9D3BF}" type="presOf" srcId="{BBD40700-6917-487D-90CF-3647E5119DF0}" destId="{2E2124EB-ED80-4BCF-8A0F-490E5003C4B6}" srcOrd="0" destOrd="0" presId="urn:microsoft.com/office/officeart/2005/8/layout/hierarchy4"/>
    <dgm:cxn modelId="{6BEDBC60-459A-4393-B6A0-0FB34B3680B1}" type="presOf" srcId="{68C7E1FF-2D47-4EFF-9D09-F2A706FE4184}" destId="{D5F05392-57AE-4A31-BCB5-B00AA4AE1CC4}" srcOrd="0" destOrd="0" presId="urn:microsoft.com/office/officeart/2005/8/layout/hierarchy4"/>
    <dgm:cxn modelId="{BDBF3597-64DF-4760-9C7F-B4BE85937113}" srcId="{D52062FE-80FA-4D6C-A454-3FD8F1F070FE}" destId="{68C7E1FF-2D47-4EFF-9D09-F2A706FE4184}" srcOrd="0" destOrd="0" parTransId="{C53F7103-073E-43E8-93E5-1B9ADF95EF79}" sibTransId="{51FDD8A6-627F-4E2D-AE47-1A1B8981BC78}"/>
    <dgm:cxn modelId="{E4FC4020-C5F8-440C-92B7-F05E2CBF2494}" srcId="{585017E8-2F52-468B-85F2-DB8CA301D78B}" destId="{BBD40700-6917-487D-90CF-3647E5119DF0}" srcOrd="0" destOrd="0" parTransId="{1B660C74-F5C5-4FE2-892C-DCD7C6369467}" sibTransId="{985E1F1B-B112-4509-B1D9-80ECED0EA090}"/>
    <dgm:cxn modelId="{63EAFA04-44DE-4A9C-87C8-75AD4D8031A7}" type="presOf" srcId="{49919740-8705-4862-BC23-F663BCF263C7}" destId="{5B492D93-D751-4AF0-8507-1D72CCDA49EB}" srcOrd="0" destOrd="0" presId="urn:microsoft.com/office/officeart/2005/8/layout/hierarchy4"/>
    <dgm:cxn modelId="{B55A3B51-9293-460C-9EE0-38ED45AA23C2}" srcId="{49919740-8705-4862-BC23-F663BCF263C7}" destId="{585017E8-2F52-468B-85F2-DB8CA301D78B}" srcOrd="0" destOrd="0" parTransId="{2184309D-16A9-4AA0-A6ED-35CE10E0F370}" sibTransId="{269B96C9-0EE9-40C6-B159-75AF58C0A3FF}"/>
    <dgm:cxn modelId="{7C197BBD-F6D0-4B87-AE65-294E34C50104}" type="presOf" srcId="{585017E8-2F52-468B-85F2-DB8CA301D78B}" destId="{0651BE8A-C48A-467D-95AD-59A88A66EF73}" srcOrd="0" destOrd="0" presId="urn:microsoft.com/office/officeart/2005/8/layout/hierarchy4"/>
    <dgm:cxn modelId="{38389483-B057-43C6-8D97-ACA94C110275}" type="presOf" srcId="{D52062FE-80FA-4D6C-A454-3FD8F1F070FE}" destId="{EEB0C589-6B2A-4238-B2B7-85A410B8E2C9}" srcOrd="0" destOrd="0" presId="urn:microsoft.com/office/officeart/2005/8/layout/hierarchy4"/>
    <dgm:cxn modelId="{618295AB-5609-4FAF-AC69-9852DAF74B29}" type="presParOf" srcId="{5B492D93-D751-4AF0-8507-1D72CCDA49EB}" destId="{8B399F24-D428-4C5A-B601-C67E32B30067}" srcOrd="0" destOrd="0" presId="urn:microsoft.com/office/officeart/2005/8/layout/hierarchy4"/>
    <dgm:cxn modelId="{A7663D88-78F6-4F23-AE59-473A64DBAB38}" type="presParOf" srcId="{8B399F24-D428-4C5A-B601-C67E32B30067}" destId="{0651BE8A-C48A-467D-95AD-59A88A66EF73}" srcOrd="0" destOrd="0" presId="urn:microsoft.com/office/officeart/2005/8/layout/hierarchy4"/>
    <dgm:cxn modelId="{D70A80A5-8230-4FD0-A501-01E1A7FA06F4}" type="presParOf" srcId="{8B399F24-D428-4C5A-B601-C67E32B30067}" destId="{911F8080-5DF5-4D63-AF72-3667A96319B8}" srcOrd="1" destOrd="0" presId="urn:microsoft.com/office/officeart/2005/8/layout/hierarchy4"/>
    <dgm:cxn modelId="{87BE40DC-3465-4AB8-9EA6-FA373BC6D187}" type="presParOf" srcId="{8B399F24-D428-4C5A-B601-C67E32B30067}" destId="{26FB080C-6796-45C6-8FD0-C3AB917246DC}" srcOrd="2" destOrd="0" presId="urn:microsoft.com/office/officeart/2005/8/layout/hierarchy4"/>
    <dgm:cxn modelId="{00A15888-1B80-4796-BB65-F8C028D7615C}" type="presParOf" srcId="{26FB080C-6796-45C6-8FD0-C3AB917246DC}" destId="{9EB21F1C-EB3C-4D65-8184-55A533EE6E12}" srcOrd="0" destOrd="0" presId="urn:microsoft.com/office/officeart/2005/8/layout/hierarchy4"/>
    <dgm:cxn modelId="{B095E4CC-A21D-4F46-80EB-97146478CE9D}" type="presParOf" srcId="{9EB21F1C-EB3C-4D65-8184-55A533EE6E12}" destId="{2E2124EB-ED80-4BCF-8A0F-490E5003C4B6}" srcOrd="0" destOrd="0" presId="urn:microsoft.com/office/officeart/2005/8/layout/hierarchy4"/>
    <dgm:cxn modelId="{A47E8808-69A7-417C-97A7-0368FC3206E1}" type="presParOf" srcId="{9EB21F1C-EB3C-4D65-8184-55A533EE6E12}" destId="{60393DE4-E16F-4BA4-B385-5005A1805692}" srcOrd="1" destOrd="0" presId="urn:microsoft.com/office/officeart/2005/8/layout/hierarchy4"/>
    <dgm:cxn modelId="{8E9986D2-1B96-4F65-BF5C-023C0060C3C9}" type="presParOf" srcId="{9EB21F1C-EB3C-4D65-8184-55A533EE6E12}" destId="{E94F773F-AAA4-46E5-BDAA-F579F97C3BBF}" srcOrd="2" destOrd="0" presId="urn:microsoft.com/office/officeart/2005/8/layout/hierarchy4"/>
    <dgm:cxn modelId="{70A14F00-E174-4E45-AE9A-09182036AA3A}" type="presParOf" srcId="{E94F773F-AAA4-46E5-BDAA-F579F97C3BBF}" destId="{F71D168D-4484-46D1-B5C0-3A8156A4FE16}" srcOrd="0" destOrd="0" presId="urn:microsoft.com/office/officeart/2005/8/layout/hierarchy4"/>
    <dgm:cxn modelId="{D415106E-9C5E-48A1-A1A3-0C65E7164EE0}" type="presParOf" srcId="{F71D168D-4484-46D1-B5C0-3A8156A4FE16}" destId="{EEB0C589-6B2A-4238-B2B7-85A410B8E2C9}" srcOrd="0" destOrd="0" presId="urn:microsoft.com/office/officeart/2005/8/layout/hierarchy4"/>
    <dgm:cxn modelId="{57089DE4-4651-428F-8F1C-B4712A3B059F}" type="presParOf" srcId="{F71D168D-4484-46D1-B5C0-3A8156A4FE16}" destId="{ADBABBE2-7090-40A3-B869-4FF154FAAB37}" srcOrd="1" destOrd="0" presId="urn:microsoft.com/office/officeart/2005/8/layout/hierarchy4"/>
    <dgm:cxn modelId="{025AC3ED-043E-4409-939D-D7DA4653CEC9}" type="presParOf" srcId="{F71D168D-4484-46D1-B5C0-3A8156A4FE16}" destId="{7D045EA6-5833-484A-AB94-E80857650C4F}" srcOrd="2" destOrd="0" presId="urn:microsoft.com/office/officeart/2005/8/layout/hierarchy4"/>
    <dgm:cxn modelId="{1D660397-DB9C-4429-870F-C0533E97EEE6}" type="presParOf" srcId="{7D045EA6-5833-484A-AB94-E80857650C4F}" destId="{7BDC1BA5-3388-4616-8D05-88AD93A78937}" srcOrd="0" destOrd="0" presId="urn:microsoft.com/office/officeart/2005/8/layout/hierarchy4"/>
    <dgm:cxn modelId="{0C688123-76DF-4B3E-91C7-D46BCCF52CE2}" type="presParOf" srcId="{7BDC1BA5-3388-4616-8D05-88AD93A78937}" destId="{D5F05392-57AE-4A31-BCB5-B00AA4AE1CC4}" srcOrd="0" destOrd="0" presId="urn:microsoft.com/office/officeart/2005/8/layout/hierarchy4"/>
    <dgm:cxn modelId="{DE8C163F-9ED1-424C-AF22-9E31BF69B5EF}" type="presParOf" srcId="{7BDC1BA5-3388-4616-8D05-88AD93A78937}" destId="{8F422595-5258-4E63-9760-6742447A809D}" srcOrd="1" destOrd="0" presId="urn:microsoft.com/office/officeart/2005/8/layout/hierarchy4"/>
    <dgm:cxn modelId="{6315F69D-18FF-4AED-8CC9-671FE35C15A1}" type="presParOf" srcId="{7D045EA6-5833-484A-AB94-E80857650C4F}" destId="{CBA93DE9-944A-4709-B1D4-1887CFF858F5}" srcOrd="1" destOrd="0" presId="urn:microsoft.com/office/officeart/2005/8/layout/hierarchy4"/>
    <dgm:cxn modelId="{B4C2667E-8E8D-4925-BD0B-B0840CEA777E}" type="presParOf" srcId="{7D045EA6-5833-484A-AB94-E80857650C4F}" destId="{B3E20312-245D-45C8-9484-65CBC77B088A}" srcOrd="2" destOrd="0" presId="urn:microsoft.com/office/officeart/2005/8/layout/hierarchy4"/>
    <dgm:cxn modelId="{1481A125-E8CF-46A1-A671-34AAC37A75B1}" type="presParOf" srcId="{B3E20312-245D-45C8-9484-65CBC77B088A}" destId="{AF4C30D3-5801-465F-AD01-964B0CC1EBD1}" srcOrd="0" destOrd="0" presId="urn:microsoft.com/office/officeart/2005/8/layout/hierarchy4"/>
    <dgm:cxn modelId="{0F73064E-46EF-439A-A309-109FAA035565}" type="presParOf" srcId="{B3E20312-245D-45C8-9484-65CBC77B088A}" destId="{E23E298A-E8F0-4C94-84F2-37E265CBE6DA}" srcOrd="1" destOrd="0" presId="urn:microsoft.com/office/officeart/2005/8/layout/hierarchy4"/>
    <dgm:cxn modelId="{1F419D1C-6B44-46D6-8294-6AA036912CC9}" type="presParOf" srcId="{7D045EA6-5833-484A-AB94-E80857650C4F}" destId="{519FCDFD-5036-4807-934E-24DA9A0A34B5}" srcOrd="3" destOrd="0" presId="urn:microsoft.com/office/officeart/2005/8/layout/hierarchy4"/>
    <dgm:cxn modelId="{2997B491-3B0E-4032-B094-34379748278C}" type="presParOf" srcId="{7D045EA6-5833-484A-AB94-E80857650C4F}" destId="{0DA2176C-66E4-4396-AEA5-FFFCCF999879}" srcOrd="4" destOrd="0" presId="urn:microsoft.com/office/officeart/2005/8/layout/hierarchy4"/>
    <dgm:cxn modelId="{10A97BDE-574E-42CC-99DB-C4136F9ECDEC}" type="presParOf" srcId="{0DA2176C-66E4-4396-AEA5-FFFCCF999879}" destId="{58383A58-AB61-4186-A0E0-36B76A8CDDA0}" srcOrd="0" destOrd="0" presId="urn:microsoft.com/office/officeart/2005/8/layout/hierarchy4"/>
    <dgm:cxn modelId="{15AF2427-D3AB-46F1-9BE2-FE041F02D32B}" type="presParOf" srcId="{0DA2176C-66E4-4396-AEA5-FFFCCF999879}" destId="{33004257-3A9C-4B41-8C47-75249CBA23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1BE8A-C48A-467D-95AD-59A88A66EF73}">
      <dsp:nvSpPr>
        <dsp:cNvPr id="0" name=""/>
        <dsp:cNvSpPr/>
      </dsp:nvSpPr>
      <dsp:spPr>
        <a:xfrm>
          <a:off x="884" y="170"/>
          <a:ext cx="4931512" cy="61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smtClean="0"/>
            <a:t>Coordinator</a:t>
          </a:r>
          <a:endParaRPr lang="en-GB" sz="2600" kern="1200"/>
        </a:p>
      </dsp:txBody>
      <dsp:txXfrm>
        <a:off x="18986" y="18272"/>
        <a:ext cx="4895308" cy="581829"/>
      </dsp:txXfrm>
    </dsp:sp>
    <dsp:sp modelId="{2E2124EB-ED80-4BCF-8A0F-490E5003C4B6}">
      <dsp:nvSpPr>
        <dsp:cNvPr id="0" name=""/>
        <dsp:cNvSpPr/>
      </dsp:nvSpPr>
      <dsp:spPr>
        <a:xfrm>
          <a:off x="884" y="682279"/>
          <a:ext cx="4931512" cy="61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smtClean="0"/>
            <a:t>Vice-Coordinator</a:t>
          </a:r>
          <a:endParaRPr lang="en-GB" sz="2600" kern="1200"/>
        </a:p>
      </dsp:txBody>
      <dsp:txXfrm>
        <a:off x="18986" y="700381"/>
        <a:ext cx="4895308" cy="581829"/>
      </dsp:txXfrm>
    </dsp:sp>
    <dsp:sp modelId="{EEB0C589-6B2A-4238-B2B7-85A410B8E2C9}">
      <dsp:nvSpPr>
        <dsp:cNvPr id="0" name=""/>
        <dsp:cNvSpPr/>
      </dsp:nvSpPr>
      <dsp:spPr>
        <a:xfrm>
          <a:off x="884" y="1364388"/>
          <a:ext cx="4931512" cy="61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smtClean="0"/>
            <a:t>Organisational Committee</a:t>
          </a:r>
          <a:endParaRPr lang="en-GB" sz="2600" kern="1200"/>
        </a:p>
      </dsp:txBody>
      <dsp:txXfrm>
        <a:off x="18986" y="1382490"/>
        <a:ext cx="4895308" cy="581829"/>
      </dsp:txXfrm>
    </dsp:sp>
    <dsp:sp modelId="{D5F05392-57AE-4A31-BCB5-B00AA4AE1CC4}">
      <dsp:nvSpPr>
        <dsp:cNvPr id="0" name=""/>
        <dsp:cNvSpPr/>
      </dsp:nvSpPr>
      <dsp:spPr>
        <a:xfrm>
          <a:off x="884" y="2046497"/>
          <a:ext cx="1621141" cy="61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smtClean="0"/>
            <a:t>Tool Development Subgroup</a:t>
          </a:r>
          <a:endParaRPr lang="en-GB" sz="1500" kern="1200"/>
        </a:p>
      </dsp:txBody>
      <dsp:txXfrm>
        <a:off x="18986" y="2064599"/>
        <a:ext cx="1584937" cy="581829"/>
      </dsp:txXfrm>
    </dsp:sp>
    <dsp:sp modelId="{AF4C30D3-5801-465F-AD01-964B0CC1EBD1}">
      <dsp:nvSpPr>
        <dsp:cNvPr id="0" name=""/>
        <dsp:cNvSpPr/>
      </dsp:nvSpPr>
      <dsp:spPr>
        <a:xfrm>
          <a:off x="1656069" y="2046497"/>
          <a:ext cx="1621141" cy="61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smtClean="0"/>
            <a:t>Tool Beta Testing Subgroup</a:t>
          </a:r>
          <a:endParaRPr lang="en-GB" sz="1500" kern="1200"/>
        </a:p>
      </dsp:txBody>
      <dsp:txXfrm>
        <a:off x="1674171" y="2064599"/>
        <a:ext cx="1584937" cy="581829"/>
      </dsp:txXfrm>
    </dsp:sp>
    <dsp:sp modelId="{58383A58-AB61-4186-A0E0-36B76A8CDDA0}">
      <dsp:nvSpPr>
        <dsp:cNvPr id="0" name=""/>
        <dsp:cNvSpPr/>
      </dsp:nvSpPr>
      <dsp:spPr>
        <a:xfrm>
          <a:off x="3311255" y="2046497"/>
          <a:ext cx="1621141" cy="61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smtClean="0"/>
            <a:t>Machine Learning Subgroup</a:t>
          </a:r>
          <a:endParaRPr lang="en-GB" sz="1500" kern="1200"/>
        </a:p>
      </dsp:txBody>
      <dsp:txXfrm>
        <a:off x="3329357" y="2064599"/>
        <a:ext cx="1584937" cy="581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CB712-5A44-4824-A7A8-BCBCE3FAC35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A766-3975-4BC6-ABA8-582EB2B57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8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660449"/>
            <a:ext cx="2687112" cy="1007667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3254525"/>
            <a:ext cx="7153276" cy="978694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24094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282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7" y="322219"/>
            <a:ext cx="5527675" cy="242888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588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2863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33" y="596900"/>
            <a:ext cx="9036579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3854459"/>
            <a:ext cx="5486400" cy="9120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465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547689"/>
            <a:ext cx="2019300" cy="39885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547689"/>
            <a:ext cx="5907088" cy="39885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4841081"/>
            <a:ext cx="938212" cy="22979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2"/>
            <a:ext cx="9144000" cy="514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60474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4841081"/>
            <a:ext cx="938212" cy="2297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485901"/>
            <a:ext cx="5507590" cy="302895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6" y="1543040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40" y="1058300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525984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1543042"/>
            <a:ext cx="4800600" cy="3038624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6" y="1543040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058300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</a:p>
        </p:txBody>
      </p:sp>
    </p:spTree>
    <p:extLst>
      <p:ext uri="{BB962C8B-B14F-4D97-AF65-F5344CB8AC3E}">
        <p14:creationId xmlns:p14="http://schemas.microsoft.com/office/powerpoint/2010/main" val="29192454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8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4841081"/>
            <a:ext cx="938212" cy="2297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2286000"/>
            <a:ext cx="5279596" cy="2631282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1543040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058300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68440918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058300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89" y="1643938"/>
            <a:ext cx="4033381" cy="3296828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1543040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1086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6" y="1543040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7" y="1058300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1661828"/>
            <a:ext cx="4669536" cy="297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386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8E2C-6D86-4E3E-84D7-FA20F9A77A5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3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850858"/>
            <a:ext cx="8078788" cy="345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" y="294882"/>
            <a:ext cx="7416799" cy="303610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7" y="322219"/>
            <a:ext cx="55276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23" y="288164"/>
            <a:ext cx="687821" cy="252095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 rot="16200000" flipV="1">
            <a:off x="-2244158" y="2791841"/>
            <a:ext cx="4595815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dougstuart/PCWG/issues" TargetMode="External"/><Relationship Id="rId2" Type="http://schemas.openxmlformats.org/officeDocument/2006/relationships/hyperlink" Target="https://github.com/peterdougstuart/PCWG/rele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1386220"/>
            <a:ext cx="9144000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PCWG-AT Beta Testing Subgroup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 fontAlgn="base"/>
            <a:r>
              <a:rPr lang="en-GB" sz="2600" b="1" dirty="0" smtClean="0">
                <a:solidFill>
                  <a:srgbClr val="00B0F0"/>
                </a:solidFill>
              </a:rPr>
              <a:t>Friday 9</a:t>
            </a:r>
            <a:r>
              <a:rPr lang="en-GB" sz="2600" b="1" baseline="30000" dirty="0" smtClean="0">
                <a:solidFill>
                  <a:srgbClr val="00B0F0"/>
                </a:solidFill>
              </a:rPr>
              <a:t>th</a:t>
            </a:r>
            <a:r>
              <a:rPr lang="en-GB" sz="2600" b="1" dirty="0" smtClean="0">
                <a:solidFill>
                  <a:srgbClr val="00B0F0"/>
                </a:solidFill>
              </a:rPr>
              <a:t> June 2017</a:t>
            </a:r>
            <a:endParaRPr lang="en-GB" altLang="en-US" sz="2600" b="1" dirty="0" smtClean="0">
              <a:solidFill>
                <a:srgbClr val="00B0F0"/>
              </a:solidFill>
            </a:endParaRPr>
          </a:p>
          <a:p>
            <a:pPr algn="ctr"/>
            <a:endParaRPr lang="en-GB" altLang="en-US" sz="24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Paul Housley, SSE</a:t>
            </a:r>
            <a:endParaRPr lang="en-GB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5" y="3405639"/>
            <a:ext cx="2181235" cy="16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8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0584" y="181876"/>
            <a:ext cx="8970264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400" b="1" dirty="0" smtClean="0">
                <a:solidFill>
                  <a:srgbClr val="00B0F0"/>
                </a:solidFill>
              </a:rPr>
              <a:t>PCWG Structure</a:t>
            </a:r>
            <a:endParaRPr lang="en-GB" altLang="en-US" sz="2400" b="1" dirty="0">
              <a:solidFill>
                <a:srgbClr val="00B0F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11457" y="1008529"/>
            <a:ext cx="4948518" cy="3348318"/>
            <a:chOff x="2010335" y="981635"/>
            <a:chExt cx="4127509" cy="2900513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1196244550"/>
                </p:ext>
              </p:extLst>
            </p:nvPr>
          </p:nvGraphicFramePr>
          <p:xfrm>
            <a:off x="2010335" y="981635"/>
            <a:ext cx="4114800" cy="2308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2024519" y="3345644"/>
              <a:ext cx="4113325" cy="536504"/>
              <a:chOff x="737" y="1180940"/>
              <a:chExt cx="4113325" cy="53650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37" y="1180940"/>
                <a:ext cx="4113325" cy="53650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ounded Rectangle 4"/>
              <p:cNvSpPr/>
              <p:nvPr/>
            </p:nvSpPr>
            <p:spPr>
              <a:xfrm>
                <a:off x="16451" y="1196654"/>
                <a:ext cx="4081897" cy="5050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300" kern="1200" dirty="0" smtClean="0"/>
                  <a:t>Members</a:t>
                </a:r>
                <a:endParaRPr lang="en-GB" sz="2300" kern="1200" dirty="0"/>
              </a:p>
            </p:txBody>
          </p:sp>
        </p:grpSp>
      </p:grpSp>
      <p:sp>
        <p:nvSpPr>
          <p:cNvPr id="15" name="Oval 14"/>
          <p:cNvSpPr/>
          <p:nvPr/>
        </p:nvSpPr>
        <p:spPr>
          <a:xfrm>
            <a:off x="3704665" y="2996664"/>
            <a:ext cx="1721224" cy="758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94168" y="3983546"/>
            <a:ext cx="149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FF0000"/>
                </a:solidFill>
              </a:rPr>
              <a:t>~30 members</a:t>
            </a:r>
            <a:endParaRPr lang="en-GB" sz="15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95182" y="3536577"/>
            <a:ext cx="1909483" cy="4875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5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0584" y="181876"/>
            <a:ext cx="8970264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400" b="1" dirty="0" smtClean="0">
                <a:solidFill>
                  <a:srgbClr val="00B0F0"/>
                </a:solidFill>
              </a:rPr>
              <a:t>Importance of Beta Testing</a:t>
            </a:r>
            <a:endParaRPr lang="en-GB" altLang="en-US" sz="2400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0714" y="948025"/>
            <a:ext cx="5735170" cy="30188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Identify any remaining bugs for the development subgroup to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Trial calculation on range of datasets and ensure credible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Identify any enhancements to the ease of usage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Ensure that user guidance provided alongside tool is clear and adequate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Ultimately, make the process of contributing their dataset analysis as seamless as possible.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1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0584" y="181876"/>
            <a:ext cx="8970264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400" b="1" dirty="0" smtClean="0">
                <a:solidFill>
                  <a:srgbClr val="00B0F0"/>
                </a:solidFill>
              </a:rPr>
              <a:t>Beta Testing Process </a:t>
            </a:r>
            <a:endParaRPr lang="en-GB" altLang="en-US" sz="2400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9930" y="739584"/>
            <a:ext cx="7960659" cy="410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Subgroup will be informed when new beta version of PCWG-AT is ready for testing.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Download from:</a:t>
            </a:r>
          </a:p>
          <a:p>
            <a:r>
              <a:rPr lang="en-GB" u="sng" dirty="0">
                <a:hlinkClick r:id="rId2"/>
              </a:rPr>
              <a:t>https://</a:t>
            </a:r>
            <a:r>
              <a:rPr lang="en-GB" u="sng" dirty="0" smtClean="0">
                <a:hlinkClick r:id="rId2"/>
              </a:rPr>
              <a:t>github.com/peterdougstuart/PCWG/releases</a:t>
            </a:r>
            <a:endParaRPr lang="en-GB" u="sng" dirty="0" smtClean="0"/>
          </a:p>
          <a:p>
            <a:endParaRPr lang="en-GB" dirty="0"/>
          </a:p>
          <a:p>
            <a:r>
              <a:rPr lang="en-GB" dirty="0" smtClean="0">
                <a:solidFill>
                  <a:schemeClr val="tx1"/>
                </a:solidFill>
              </a:rPr>
              <a:t>All feedback to be logged at:</a:t>
            </a:r>
          </a:p>
          <a:p>
            <a:r>
              <a:rPr lang="en-GB" u="sng" dirty="0">
                <a:hlinkClick r:id="rId3"/>
              </a:rPr>
              <a:t>https://github.com/peterdougstuart/PCWG/issues</a:t>
            </a:r>
            <a:r>
              <a:rPr lang="en-GB" dirty="0"/>
              <a:t>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and clicking the </a:t>
            </a:r>
            <a:r>
              <a:rPr lang="en-GB" b="1" dirty="0" smtClean="0">
                <a:solidFill>
                  <a:schemeClr val="tx1"/>
                </a:solidFill>
              </a:rPr>
              <a:t>New Issue</a:t>
            </a:r>
            <a:r>
              <a:rPr lang="en-GB" dirty="0" smtClean="0">
                <a:solidFill>
                  <a:schemeClr val="tx1"/>
                </a:solidFill>
              </a:rPr>
              <a:t> button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Feedback could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Issues or bugs encountered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Infeasible results (please check input data)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Suggestions for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Positive or negative user experiences</a:t>
            </a:r>
          </a:p>
        </p:txBody>
      </p:sp>
    </p:spTree>
    <p:extLst>
      <p:ext uri="{BB962C8B-B14F-4D97-AF65-F5344CB8AC3E}">
        <p14:creationId xmlns:p14="http://schemas.microsoft.com/office/powerpoint/2010/main" val="17421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0584" y="181876"/>
            <a:ext cx="8970264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400" b="1" dirty="0" smtClean="0">
                <a:solidFill>
                  <a:srgbClr val="00B0F0"/>
                </a:solidFill>
              </a:rPr>
              <a:t>So Far……</a:t>
            </a:r>
            <a:endParaRPr lang="en-GB" altLang="en-US" sz="2400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9930" y="847161"/>
            <a:ext cx="7698442" cy="3328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Beta testing </a:t>
            </a:r>
            <a:r>
              <a:rPr lang="en-GB" dirty="0">
                <a:solidFill>
                  <a:schemeClr val="tx1"/>
                </a:solidFill>
              </a:rPr>
              <a:t>of release </a:t>
            </a:r>
            <a:r>
              <a:rPr lang="en-GB" b="1" dirty="0" smtClean="0">
                <a:solidFill>
                  <a:schemeClr val="tx1"/>
                </a:solidFill>
              </a:rPr>
              <a:t>0.7.0-BETA.1</a:t>
            </a:r>
            <a:r>
              <a:rPr lang="en-GB" dirty="0" smtClean="0">
                <a:solidFill>
                  <a:schemeClr val="tx1"/>
                </a:solidFill>
              </a:rPr>
              <a:t> over just 3 days!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Understandably, there were many who gave apologies that they couldn’t contribute in this timeframe, though feedback was received on the importance of guidance the use of the tool for PCWG-Share-X.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On the next occasion, the testing window will be considerably longer to allow more contributions to be made.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Plan is for a call between subgroup members to share user experiences and discuss any issues which arise.</a:t>
            </a:r>
          </a:p>
        </p:txBody>
      </p:sp>
    </p:spTree>
    <p:extLst>
      <p:ext uri="{BB962C8B-B14F-4D97-AF65-F5344CB8AC3E}">
        <p14:creationId xmlns:p14="http://schemas.microsoft.com/office/powerpoint/2010/main" val="23619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eta testing dilb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14" y="1691616"/>
            <a:ext cx="7500872" cy="227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11150" y="47492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400" b="1" dirty="0" smtClean="0">
                <a:solidFill>
                  <a:srgbClr val="0070C0"/>
                </a:solidFill>
              </a:rPr>
              <a:t>Thanks Beta Testers for your important input!</a:t>
            </a:r>
            <a:endParaRPr lang="en-GB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9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248</Words>
  <Application>Microsoft Office PowerPoint</Application>
  <PresentationFormat>On-screen Show (16:9)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17_Default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Beta Testers for your important input!</vt:lpstr>
    </vt:vector>
  </TitlesOfParts>
  <Company>RES Group (UK)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76</cp:revision>
  <dcterms:created xsi:type="dcterms:W3CDTF">2016-03-10T07:56:16Z</dcterms:created>
  <dcterms:modified xsi:type="dcterms:W3CDTF">2017-06-08T16:40:59Z</dcterms:modified>
</cp:coreProperties>
</file>