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"/>
  </p:notesMasterIdLst>
  <p:sldIdLst>
    <p:sldId id="294" r:id="rId3"/>
    <p:sldId id="334" r:id="rId4"/>
    <p:sldId id="335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 snapToGrid="0">
      <p:cViewPr>
        <p:scale>
          <a:sx n="75" d="100"/>
          <a:sy n="75" d="100"/>
        </p:scale>
        <p:origin x="-1579" y="-59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668" cy="182866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CB712-5A44-4824-A7A8-BCBCE3FAC351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A766-3975-4BC6-ABA8-582EB2B57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8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660449"/>
            <a:ext cx="2687112" cy="1007667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3254525"/>
            <a:ext cx="7153276" cy="978694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24094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282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7" y="322219"/>
            <a:ext cx="5527675" cy="242888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588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2863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33" y="596900"/>
            <a:ext cx="9036579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3854459"/>
            <a:ext cx="5486400" cy="9120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465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547689"/>
            <a:ext cx="2019300" cy="39885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547689"/>
            <a:ext cx="5907088" cy="39885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4841081"/>
            <a:ext cx="938212" cy="22979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2"/>
            <a:ext cx="9144000" cy="514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60474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4841081"/>
            <a:ext cx="938212" cy="2297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485901"/>
            <a:ext cx="5507590" cy="302895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6" y="1543040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40" y="1058300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525984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1543042"/>
            <a:ext cx="4800600" cy="3038624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6" y="1543040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058300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</a:p>
        </p:txBody>
      </p:sp>
    </p:spTree>
    <p:extLst>
      <p:ext uri="{BB962C8B-B14F-4D97-AF65-F5344CB8AC3E}">
        <p14:creationId xmlns:p14="http://schemas.microsoft.com/office/powerpoint/2010/main" val="29192454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8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4841081"/>
            <a:ext cx="938212" cy="2297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2286000"/>
            <a:ext cx="5279596" cy="2631282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1543040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058300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68440918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058300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89" y="1643938"/>
            <a:ext cx="4033381" cy="3296828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1543040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1086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6" y="1543040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7" y="1058300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1661828"/>
            <a:ext cx="4669536" cy="297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386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8E2C-6D86-4E3E-84D7-FA20F9A77A53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3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850858"/>
            <a:ext cx="8078788" cy="345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" y="294882"/>
            <a:ext cx="7416799" cy="303610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7" y="322219"/>
            <a:ext cx="55276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23" y="288164"/>
            <a:ext cx="687821" cy="252095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 rot="16200000" flipV="1">
            <a:off x="-2244158" y="2791841"/>
            <a:ext cx="4595815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lan.derrick@Res-group.com" TargetMode="External"/><Relationship Id="rId2" Type="http://schemas.openxmlformats.org/officeDocument/2006/relationships/hyperlink" Target="http://www.pcwg.org/proceedings/2016-05-20/01%20Restructuring%20IEC61400-12,%20Alan%20Derrick%20(RES)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1386220"/>
            <a:ext cx="9144000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IEC 61400-12-1 Update</a:t>
            </a:r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 fontAlgn="base"/>
            <a:r>
              <a:rPr lang="en-GB" sz="3200" b="1" dirty="0" smtClean="0">
                <a:solidFill>
                  <a:srgbClr val="00B0F0"/>
                </a:solidFill>
              </a:rPr>
              <a:t>Friday, 09 June 2017</a:t>
            </a:r>
            <a:endParaRPr lang="en-GB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Copenhagen, Denmark</a:t>
            </a:r>
          </a:p>
          <a:p>
            <a:pPr algn="ctr"/>
            <a:endParaRPr lang="en-GB" altLang="en-US" sz="24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Peter </a:t>
            </a:r>
            <a:r>
              <a:rPr lang="en-GB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Stuart (RES), on behalf of Alan Derrick (RES)</a:t>
            </a:r>
            <a:endParaRPr lang="en-GB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5" y="3405639"/>
            <a:ext cx="2181235" cy="16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8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66800" y="100483"/>
            <a:ext cx="5699761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IEC 61400-12-1 Update</a:t>
            </a:r>
            <a:endParaRPr lang="en-GB" alt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66070" y="720406"/>
            <a:ext cx="88864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The </a:t>
            </a:r>
            <a:r>
              <a:rPr lang="en-GB" b="1" dirty="0"/>
              <a:t>restructure (splitting up) of the -12 series is continuing </a:t>
            </a:r>
            <a:r>
              <a:rPr lang="en-GB" b="1" dirty="0" smtClean="0"/>
              <a:t>well: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GB" dirty="0" smtClean="0"/>
              <a:t>TC88 </a:t>
            </a:r>
            <a:r>
              <a:rPr lang="en-GB" dirty="0"/>
              <a:t>(the overall international steering committee for the 61400 series wind standards) are happy with the progress presented to them at their annual meeting in April.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GB" dirty="0" smtClean="0"/>
              <a:t>We </a:t>
            </a:r>
            <a:r>
              <a:rPr lang="en-GB" dirty="0"/>
              <a:t>aim to submit drafts of the new set of documents to IEC to begin the approval process this Summer on a fast track approval.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GB" dirty="0" smtClean="0"/>
              <a:t>Final </a:t>
            </a:r>
            <a:r>
              <a:rPr lang="en-GB" dirty="0"/>
              <a:t>publication of new set of documents could be as early as mid-2018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see here for </a:t>
            </a:r>
            <a:r>
              <a:rPr lang="en-GB" dirty="0"/>
              <a:t>more info: </a:t>
            </a:r>
            <a:r>
              <a:rPr lang="en-GB" sz="1000" dirty="0">
                <a:hlinkClick r:id="rId2"/>
              </a:rPr>
              <a:t>http://www.pcwg.org/proceedings/2016-05-20/01%20Restructuring%20IEC61400-12,%20Alan%20Derrick%20(RES).</a:t>
            </a:r>
            <a:r>
              <a:rPr lang="en-GB" sz="1000" dirty="0" smtClean="0">
                <a:hlinkClick r:id="rId2"/>
              </a:rPr>
              <a:t>pptx</a:t>
            </a:r>
            <a:endParaRPr lang="en-GB" sz="1000" dirty="0" smtClean="0"/>
          </a:p>
          <a:p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Following </a:t>
            </a:r>
            <a:r>
              <a:rPr lang="en-GB" b="1" dirty="0"/>
              <a:t>publication of 12-1 Edition 2 in March 2017, the standard has been widely </a:t>
            </a:r>
            <a:r>
              <a:rPr lang="en-GB" b="1" dirty="0" smtClean="0"/>
              <a:t>purchased:</a:t>
            </a:r>
            <a:endParaRPr lang="en-GB" b="1" dirty="0"/>
          </a:p>
          <a:p>
            <a:pPr lvl="1"/>
            <a:r>
              <a:rPr lang="en-GB" dirty="0"/>
              <a:t>o   Please pass any comments on areas requiring clarification to me (Alan </a:t>
            </a:r>
            <a:r>
              <a:rPr lang="en-GB" dirty="0" smtClean="0"/>
              <a:t>Derrick, </a:t>
            </a:r>
            <a:r>
              <a:rPr lang="en-GB" dirty="0" smtClean="0">
                <a:hlinkClick r:id="rId3"/>
              </a:rPr>
              <a:t>alan.derrick@res-group.com</a:t>
            </a:r>
            <a:r>
              <a:rPr lang="en-GB" dirty="0" smtClean="0"/>
              <a:t>) </a:t>
            </a:r>
            <a:r>
              <a:rPr lang="en-GB" dirty="0"/>
              <a:t>directly and/or via your local standards committee. We are collating comments for publication of addenda/errata or clarification documents.</a:t>
            </a:r>
          </a:p>
        </p:txBody>
      </p:sp>
    </p:spTree>
    <p:extLst>
      <p:ext uri="{BB962C8B-B14F-4D97-AF65-F5344CB8AC3E}">
        <p14:creationId xmlns:p14="http://schemas.microsoft.com/office/powerpoint/2010/main" val="93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1568088"/>
            <a:ext cx="9144000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Questions/Discussion</a:t>
            </a:r>
            <a:endParaRPr lang="en-GB" altLang="en-US" sz="3200" b="1" dirty="0"/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5" y="2798371"/>
            <a:ext cx="2181235" cy="16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2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144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17_Default Design</vt:lpstr>
      <vt:lpstr>PowerPoint Presentation</vt:lpstr>
      <vt:lpstr>PowerPoint Presentation</vt:lpstr>
      <vt:lpstr>PowerPoint Presentation</vt:lpstr>
    </vt:vector>
  </TitlesOfParts>
  <Company>RES Group (UK)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78</cp:revision>
  <dcterms:created xsi:type="dcterms:W3CDTF">2016-03-10T07:56:16Z</dcterms:created>
  <dcterms:modified xsi:type="dcterms:W3CDTF">2017-06-09T10:55:10Z</dcterms:modified>
</cp:coreProperties>
</file>