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8"/>
  </p:notesMasterIdLst>
  <p:sldIdLst>
    <p:sldId id="256" r:id="rId3"/>
    <p:sldId id="266" r:id="rId4"/>
    <p:sldId id="258" r:id="rId5"/>
    <p:sldId id="261" r:id="rId6"/>
    <p:sldId id="276" r:id="rId7"/>
    <p:sldId id="263" r:id="rId8"/>
    <p:sldId id="267" r:id="rId9"/>
    <p:sldId id="271" r:id="rId10"/>
    <p:sldId id="273" r:id="rId11"/>
    <p:sldId id="272" r:id="rId12"/>
    <p:sldId id="264" r:id="rId13"/>
    <p:sldId id="268" r:id="rId14"/>
    <p:sldId id="265" r:id="rId15"/>
    <p:sldId id="269" r:id="rId16"/>
    <p:sldId id="275" r:id="rId17"/>
  </p:sldIdLst>
  <p:sldSz cx="12192000" cy="6858000"/>
  <p:notesSz cx="6858000" cy="9144000"/>
  <p:custDataLst>
    <p:tags r:id="rId19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B00"/>
    <a:srgbClr val="E98300"/>
    <a:srgbClr val="ED9C33"/>
    <a:srgbClr val="F4C180"/>
    <a:srgbClr val="8B73A7"/>
    <a:srgbClr val="B6A7C8"/>
    <a:srgbClr val="C4262E"/>
    <a:srgbClr val="DC7D82"/>
    <a:srgbClr val="988F86"/>
    <a:srgbClr val="CBC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0" d="100"/>
          <a:sy n="80" d="100"/>
        </p:scale>
        <p:origin x="-667" y="-82"/>
      </p:cViewPr>
      <p:guideLst>
        <p:guide orient="horz" pos="164"/>
        <p:guide orient="horz" pos="4162"/>
        <p:guide orient="horz" pos="845"/>
        <p:guide orient="horz" pos="799"/>
        <p:guide orient="horz" pos="3725"/>
        <p:guide pos="1928"/>
        <p:guide pos="211"/>
        <p:guide pos="7469"/>
        <p:guide pos="5752"/>
        <p:guide pos="5624"/>
        <p:guide pos="3905"/>
        <p:guide pos="3776"/>
        <p:guide pos="20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3CEA6-6E2F-4FF3-B793-151B88590A68}" type="doc">
      <dgm:prSet loTypeId="urn:microsoft.com/office/officeart/2008/layout/Picture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5844031B-BA67-4DAC-9E37-0500DAD6BC4F}">
      <dgm:prSet phldrT="[Text]"/>
      <dgm:spPr/>
      <dgm:t>
        <a:bodyPr/>
        <a:lstStyle/>
        <a:p>
          <a:r>
            <a:rPr lang="en-GB" dirty="0" smtClean="0"/>
            <a:t>Challenges</a:t>
          </a:r>
          <a:endParaRPr lang="en-GB" dirty="0"/>
        </a:p>
      </dgm:t>
    </dgm:pt>
    <dgm:pt modelId="{7A758DD2-B26A-4C38-A2A4-B66C3B1692CB}" type="parTrans" cxnId="{086B3CF6-8F03-4B03-ADA0-FB607DED0A9E}">
      <dgm:prSet/>
      <dgm:spPr/>
      <dgm:t>
        <a:bodyPr/>
        <a:lstStyle/>
        <a:p>
          <a:endParaRPr lang="en-GB"/>
        </a:p>
      </dgm:t>
    </dgm:pt>
    <dgm:pt modelId="{BA167C63-68A8-401E-B842-55C19CD5DF3D}" type="sibTrans" cxnId="{086B3CF6-8F03-4B03-ADA0-FB607DED0A9E}">
      <dgm:prSet/>
      <dgm:spPr/>
      <dgm:t>
        <a:bodyPr/>
        <a:lstStyle/>
        <a:p>
          <a:endParaRPr lang="en-GB"/>
        </a:p>
      </dgm:t>
    </dgm:pt>
    <dgm:pt modelId="{653430C1-157F-4135-9FA5-599AB3DCF344}">
      <dgm:prSet phldrT="[Text]"/>
      <dgm:spPr/>
      <dgm:t>
        <a:bodyPr/>
        <a:lstStyle/>
        <a:p>
          <a:r>
            <a:rPr lang="en-GB" dirty="0" smtClean="0"/>
            <a:t>Need to preserve confidentiality of test data</a:t>
          </a:r>
          <a:endParaRPr lang="en-GB" dirty="0"/>
        </a:p>
      </dgm:t>
    </dgm:pt>
    <dgm:pt modelId="{A392D284-D531-43FD-A39E-9389AE2AE2BC}" type="parTrans" cxnId="{4A797ECC-3082-4237-A688-81BE8705ADA8}">
      <dgm:prSet/>
      <dgm:spPr/>
      <dgm:t>
        <a:bodyPr/>
        <a:lstStyle/>
        <a:p>
          <a:endParaRPr lang="en-GB"/>
        </a:p>
      </dgm:t>
    </dgm:pt>
    <dgm:pt modelId="{C466EA6A-0178-4F8C-BD0E-55E23542F849}" type="sibTrans" cxnId="{4A797ECC-3082-4237-A688-81BE8705ADA8}">
      <dgm:prSet/>
      <dgm:spPr/>
      <dgm:t>
        <a:bodyPr/>
        <a:lstStyle/>
        <a:p>
          <a:endParaRPr lang="en-GB"/>
        </a:p>
      </dgm:t>
    </dgm:pt>
    <dgm:pt modelId="{1C913C40-1819-4525-B316-4C72513589D8}">
      <dgm:prSet phldrT="[Text]"/>
      <dgm:spPr/>
      <dgm:t>
        <a:bodyPr/>
        <a:lstStyle/>
        <a:p>
          <a:r>
            <a:rPr lang="en-GB" dirty="0" smtClean="0"/>
            <a:t>Analysis must stand test of internal and external scrutiny</a:t>
          </a:r>
          <a:endParaRPr lang="en-GB" dirty="0"/>
        </a:p>
      </dgm:t>
    </dgm:pt>
    <dgm:pt modelId="{9BF60432-7F6E-4538-BD23-27C0607C96DE}" type="parTrans" cxnId="{1946D70A-46C0-456A-B746-2634ED3CABA0}">
      <dgm:prSet/>
      <dgm:spPr/>
      <dgm:t>
        <a:bodyPr/>
        <a:lstStyle/>
        <a:p>
          <a:endParaRPr lang="en-GB"/>
        </a:p>
      </dgm:t>
    </dgm:pt>
    <dgm:pt modelId="{F5610D55-746D-4927-8CDF-456B7EF16F24}" type="sibTrans" cxnId="{1946D70A-46C0-456A-B746-2634ED3CABA0}">
      <dgm:prSet/>
      <dgm:spPr/>
      <dgm:t>
        <a:bodyPr/>
        <a:lstStyle/>
        <a:p>
          <a:endParaRPr lang="en-GB"/>
        </a:p>
      </dgm:t>
    </dgm:pt>
    <dgm:pt modelId="{367B49EB-D292-4526-BD31-72395EE6A91B}">
      <dgm:prSet phldrT="[Text]"/>
      <dgm:spPr/>
      <dgm:t>
        <a:bodyPr/>
        <a:lstStyle/>
        <a:p>
          <a:r>
            <a:rPr lang="en-GB" dirty="0" smtClean="0"/>
            <a:t>How to use historic data to predict future performance</a:t>
          </a:r>
          <a:endParaRPr lang="en-GB" dirty="0"/>
        </a:p>
      </dgm:t>
    </dgm:pt>
    <dgm:pt modelId="{47F1B4B5-CB9C-461A-BEF3-525A57556382}" type="parTrans" cxnId="{42928498-7EDD-4260-867E-D31AD8D7E74D}">
      <dgm:prSet/>
      <dgm:spPr/>
      <dgm:t>
        <a:bodyPr/>
        <a:lstStyle/>
        <a:p>
          <a:endParaRPr lang="en-GB"/>
        </a:p>
      </dgm:t>
    </dgm:pt>
    <dgm:pt modelId="{A84155E4-3924-4351-AE83-9DB7FE8AFDAA}" type="sibTrans" cxnId="{42928498-7EDD-4260-867E-D31AD8D7E74D}">
      <dgm:prSet/>
      <dgm:spPr/>
      <dgm:t>
        <a:bodyPr/>
        <a:lstStyle/>
        <a:p>
          <a:endParaRPr lang="en-GB"/>
        </a:p>
      </dgm:t>
    </dgm:pt>
    <dgm:pt modelId="{0D39F171-EB87-4285-B8B8-4FED6A7D1D65}" type="pres">
      <dgm:prSet presAssocID="{7803CEA6-6E2F-4FF3-B793-151B88590A6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9C949965-BFA4-444D-8D26-67003B5D1538}" type="pres">
      <dgm:prSet presAssocID="{5844031B-BA67-4DAC-9E37-0500DAD6BC4F}" presName="root" presStyleCnt="0">
        <dgm:presLayoutVars>
          <dgm:chMax/>
          <dgm:chPref val="4"/>
        </dgm:presLayoutVars>
      </dgm:prSet>
      <dgm:spPr/>
    </dgm:pt>
    <dgm:pt modelId="{786A1602-827D-4BBC-9EF7-A1F792C5BED8}" type="pres">
      <dgm:prSet presAssocID="{5844031B-BA67-4DAC-9E37-0500DAD6BC4F}" presName="rootComposite" presStyleCnt="0">
        <dgm:presLayoutVars/>
      </dgm:prSet>
      <dgm:spPr/>
    </dgm:pt>
    <dgm:pt modelId="{05BB387B-27BB-491F-90F9-22A3FEF763E2}" type="pres">
      <dgm:prSet presAssocID="{5844031B-BA67-4DAC-9E37-0500DAD6BC4F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GB"/>
        </a:p>
      </dgm:t>
    </dgm:pt>
    <dgm:pt modelId="{EDB669BA-0FE9-4E62-B4F3-0C63C2BBBB27}" type="pres">
      <dgm:prSet presAssocID="{5844031B-BA67-4DAC-9E37-0500DAD6BC4F}" presName="childShape" presStyleCnt="0">
        <dgm:presLayoutVars>
          <dgm:chMax val="0"/>
          <dgm:chPref val="0"/>
        </dgm:presLayoutVars>
      </dgm:prSet>
      <dgm:spPr/>
    </dgm:pt>
    <dgm:pt modelId="{B98E73B7-782F-4930-A495-695192D7982E}" type="pres">
      <dgm:prSet presAssocID="{653430C1-157F-4135-9FA5-599AB3DCF344}" presName="childComposite" presStyleCnt="0">
        <dgm:presLayoutVars>
          <dgm:chMax val="0"/>
          <dgm:chPref val="0"/>
        </dgm:presLayoutVars>
      </dgm:prSet>
      <dgm:spPr/>
    </dgm:pt>
    <dgm:pt modelId="{8A39D851-69AA-4CB3-BCBC-94CB7FEA1CF2}" type="pres">
      <dgm:prSet presAssocID="{653430C1-157F-4135-9FA5-599AB3DCF344}" presName="Image" presStyleLbl="node1" presStyleIdx="0" presStyleCnt="3"/>
      <dgm:spPr/>
    </dgm:pt>
    <dgm:pt modelId="{895C8174-E9DD-4CD9-8A8E-A34EC5A1BC63}" type="pres">
      <dgm:prSet presAssocID="{653430C1-157F-4135-9FA5-599AB3DCF344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025F4C-D997-4028-A619-4FCF758E931C}" type="pres">
      <dgm:prSet presAssocID="{1C913C40-1819-4525-B316-4C72513589D8}" presName="childComposite" presStyleCnt="0">
        <dgm:presLayoutVars>
          <dgm:chMax val="0"/>
          <dgm:chPref val="0"/>
        </dgm:presLayoutVars>
      </dgm:prSet>
      <dgm:spPr/>
    </dgm:pt>
    <dgm:pt modelId="{5ED3EC9A-8BE8-4872-B62F-EE7A8448DEE5}" type="pres">
      <dgm:prSet presAssocID="{1C913C40-1819-4525-B316-4C72513589D8}" presName="Image" presStyleLbl="node1" presStyleIdx="1" presStyleCnt="3"/>
      <dgm:spPr/>
    </dgm:pt>
    <dgm:pt modelId="{FF49AD9F-3367-4115-85C9-CA871146B691}" type="pres">
      <dgm:prSet presAssocID="{1C913C40-1819-4525-B316-4C72513589D8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F8A535-0DA7-46C9-8C05-B512DDABEE52}" type="pres">
      <dgm:prSet presAssocID="{367B49EB-D292-4526-BD31-72395EE6A91B}" presName="childComposite" presStyleCnt="0">
        <dgm:presLayoutVars>
          <dgm:chMax val="0"/>
          <dgm:chPref val="0"/>
        </dgm:presLayoutVars>
      </dgm:prSet>
      <dgm:spPr/>
    </dgm:pt>
    <dgm:pt modelId="{E7213D6A-8D1F-4269-A7FC-03DBDAD5C02B}" type="pres">
      <dgm:prSet presAssocID="{367B49EB-D292-4526-BD31-72395EE6A91B}" presName="Image" presStyleLbl="node1" presStyleIdx="2" presStyleCnt="3"/>
      <dgm:spPr/>
    </dgm:pt>
    <dgm:pt modelId="{7BE006C1-CDA9-495E-95CE-3197AC418679}" type="pres">
      <dgm:prSet presAssocID="{367B49EB-D292-4526-BD31-72395EE6A91B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CD4AAC9-6E92-437C-91EB-05A29FAE40F3}" type="presOf" srcId="{653430C1-157F-4135-9FA5-599AB3DCF344}" destId="{895C8174-E9DD-4CD9-8A8E-A34EC5A1BC63}" srcOrd="0" destOrd="0" presId="urn:microsoft.com/office/officeart/2008/layout/PictureAccentList"/>
    <dgm:cxn modelId="{8FCC72BE-8D04-453C-BB96-85BF4E41D0BE}" type="presOf" srcId="{5844031B-BA67-4DAC-9E37-0500DAD6BC4F}" destId="{05BB387B-27BB-491F-90F9-22A3FEF763E2}" srcOrd="0" destOrd="0" presId="urn:microsoft.com/office/officeart/2008/layout/PictureAccentList"/>
    <dgm:cxn modelId="{E1A5B0B7-9D56-4695-A39D-8E400CACF836}" type="presOf" srcId="{7803CEA6-6E2F-4FF3-B793-151B88590A68}" destId="{0D39F171-EB87-4285-B8B8-4FED6A7D1D65}" srcOrd="0" destOrd="0" presId="urn:microsoft.com/office/officeart/2008/layout/PictureAccentList"/>
    <dgm:cxn modelId="{4A797ECC-3082-4237-A688-81BE8705ADA8}" srcId="{5844031B-BA67-4DAC-9E37-0500DAD6BC4F}" destId="{653430C1-157F-4135-9FA5-599AB3DCF344}" srcOrd="0" destOrd="0" parTransId="{A392D284-D531-43FD-A39E-9389AE2AE2BC}" sibTransId="{C466EA6A-0178-4F8C-BD0E-55E23542F849}"/>
    <dgm:cxn modelId="{E354D978-C4F7-4BA9-B770-C726F50C05A2}" type="presOf" srcId="{1C913C40-1819-4525-B316-4C72513589D8}" destId="{FF49AD9F-3367-4115-85C9-CA871146B691}" srcOrd="0" destOrd="0" presId="urn:microsoft.com/office/officeart/2008/layout/PictureAccentList"/>
    <dgm:cxn modelId="{AB921322-C0B6-4350-8DEA-757E7B0BB47B}" type="presOf" srcId="{367B49EB-D292-4526-BD31-72395EE6A91B}" destId="{7BE006C1-CDA9-495E-95CE-3197AC418679}" srcOrd="0" destOrd="0" presId="urn:microsoft.com/office/officeart/2008/layout/PictureAccentList"/>
    <dgm:cxn modelId="{42928498-7EDD-4260-867E-D31AD8D7E74D}" srcId="{5844031B-BA67-4DAC-9E37-0500DAD6BC4F}" destId="{367B49EB-D292-4526-BD31-72395EE6A91B}" srcOrd="2" destOrd="0" parTransId="{47F1B4B5-CB9C-461A-BEF3-525A57556382}" sibTransId="{A84155E4-3924-4351-AE83-9DB7FE8AFDAA}"/>
    <dgm:cxn modelId="{1946D70A-46C0-456A-B746-2634ED3CABA0}" srcId="{5844031B-BA67-4DAC-9E37-0500DAD6BC4F}" destId="{1C913C40-1819-4525-B316-4C72513589D8}" srcOrd="1" destOrd="0" parTransId="{9BF60432-7F6E-4538-BD23-27C0607C96DE}" sibTransId="{F5610D55-746D-4927-8CDF-456B7EF16F24}"/>
    <dgm:cxn modelId="{086B3CF6-8F03-4B03-ADA0-FB607DED0A9E}" srcId="{7803CEA6-6E2F-4FF3-B793-151B88590A68}" destId="{5844031B-BA67-4DAC-9E37-0500DAD6BC4F}" srcOrd="0" destOrd="0" parTransId="{7A758DD2-B26A-4C38-A2A4-B66C3B1692CB}" sibTransId="{BA167C63-68A8-401E-B842-55C19CD5DF3D}"/>
    <dgm:cxn modelId="{A86EB9CE-9E33-4DF3-BC99-B7CBD2E513AE}" type="presParOf" srcId="{0D39F171-EB87-4285-B8B8-4FED6A7D1D65}" destId="{9C949965-BFA4-444D-8D26-67003B5D1538}" srcOrd="0" destOrd="0" presId="urn:microsoft.com/office/officeart/2008/layout/PictureAccentList"/>
    <dgm:cxn modelId="{9CC33B6D-B9EB-4488-AD83-34FAFD3AFDE1}" type="presParOf" srcId="{9C949965-BFA4-444D-8D26-67003B5D1538}" destId="{786A1602-827D-4BBC-9EF7-A1F792C5BED8}" srcOrd="0" destOrd="0" presId="urn:microsoft.com/office/officeart/2008/layout/PictureAccentList"/>
    <dgm:cxn modelId="{DF3D8AA7-4A21-448D-8670-991BBB40A828}" type="presParOf" srcId="{786A1602-827D-4BBC-9EF7-A1F792C5BED8}" destId="{05BB387B-27BB-491F-90F9-22A3FEF763E2}" srcOrd="0" destOrd="0" presId="urn:microsoft.com/office/officeart/2008/layout/PictureAccentList"/>
    <dgm:cxn modelId="{FAE973CB-9208-44C2-A826-7E771DD1A961}" type="presParOf" srcId="{9C949965-BFA4-444D-8D26-67003B5D1538}" destId="{EDB669BA-0FE9-4E62-B4F3-0C63C2BBBB27}" srcOrd="1" destOrd="0" presId="urn:microsoft.com/office/officeart/2008/layout/PictureAccentList"/>
    <dgm:cxn modelId="{008AD07E-FC6B-4B68-A4AF-9B81FA0CD4D6}" type="presParOf" srcId="{EDB669BA-0FE9-4E62-B4F3-0C63C2BBBB27}" destId="{B98E73B7-782F-4930-A495-695192D7982E}" srcOrd="0" destOrd="0" presId="urn:microsoft.com/office/officeart/2008/layout/PictureAccentList"/>
    <dgm:cxn modelId="{CA8C9FB1-A2BC-4C38-8E4C-4614D95791A5}" type="presParOf" srcId="{B98E73B7-782F-4930-A495-695192D7982E}" destId="{8A39D851-69AA-4CB3-BCBC-94CB7FEA1CF2}" srcOrd="0" destOrd="0" presId="urn:microsoft.com/office/officeart/2008/layout/PictureAccentList"/>
    <dgm:cxn modelId="{C6F2F1D0-8459-4CE6-8339-B26A9FB53744}" type="presParOf" srcId="{B98E73B7-782F-4930-A495-695192D7982E}" destId="{895C8174-E9DD-4CD9-8A8E-A34EC5A1BC63}" srcOrd="1" destOrd="0" presId="urn:microsoft.com/office/officeart/2008/layout/PictureAccentList"/>
    <dgm:cxn modelId="{D719ECE3-42BD-41E2-8DEB-563649367909}" type="presParOf" srcId="{EDB669BA-0FE9-4E62-B4F3-0C63C2BBBB27}" destId="{EA025F4C-D997-4028-A619-4FCF758E931C}" srcOrd="1" destOrd="0" presId="urn:microsoft.com/office/officeart/2008/layout/PictureAccentList"/>
    <dgm:cxn modelId="{5DA90295-9B78-4C29-9EFD-FAD9DB5EC635}" type="presParOf" srcId="{EA025F4C-D997-4028-A619-4FCF758E931C}" destId="{5ED3EC9A-8BE8-4872-B62F-EE7A8448DEE5}" srcOrd="0" destOrd="0" presId="urn:microsoft.com/office/officeart/2008/layout/PictureAccentList"/>
    <dgm:cxn modelId="{D2CEAF53-8929-44FC-B93B-5CF2DD0E72BD}" type="presParOf" srcId="{EA025F4C-D997-4028-A619-4FCF758E931C}" destId="{FF49AD9F-3367-4115-85C9-CA871146B691}" srcOrd="1" destOrd="0" presId="urn:microsoft.com/office/officeart/2008/layout/PictureAccentList"/>
    <dgm:cxn modelId="{4C434ABF-C08A-400C-A790-39F787F05461}" type="presParOf" srcId="{EDB669BA-0FE9-4E62-B4F3-0C63C2BBBB27}" destId="{09F8A535-0DA7-46C9-8C05-B512DDABEE52}" srcOrd="2" destOrd="0" presId="urn:microsoft.com/office/officeart/2008/layout/PictureAccentList"/>
    <dgm:cxn modelId="{E0F7D472-B9C4-4481-B8CD-2C5A3766AE0F}" type="presParOf" srcId="{09F8A535-0DA7-46C9-8C05-B512DDABEE52}" destId="{E7213D6A-8D1F-4269-A7FC-03DBDAD5C02B}" srcOrd="0" destOrd="0" presId="urn:microsoft.com/office/officeart/2008/layout/PictureAccentList"/>
    <dgm:cxn modelId="{22146F5D-8931-4EDB-8250-E397FA2166DD}" type="presParOf" srcId="{09F8A535-0DA7-46C9-8C05-B512DDABEE52}" destId="{7BE006C1-CDA9-495E-95CE-3197AC418679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A8DED-EBAB-4759-9337-F465229C94D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3F92EEB-2C05-437D-82B0-EC279CBBCAA0}">
      <dgm:prSet phldrT="[Text]"/>
      <dgm:spPr/>
      <dgm:t>
        <a:bodyPr/>
        <a:lstStyle/>
        <a:p>
          <a:r>
            <a:rPr lang="en-GB" dirty="0" smtClean="0"/>
            <a:t>Methodology</a:t>
          </a:r>
          <a:endParaRPr lang="en-GB" dirty="0"/>
        </a:p>
      </dgm:t>
    </dgm:pt>
    <dgm:pt modelId="{C708FBD3-6F5E-4F6A-BB7C-F474C944ADDC}" type="parTrans" cxnId="{BBAB0293-D6A5-4876-B656-BD6478EBE701}">
      <dgm:prSet/>
      <dgm:spPr/>
      <dgm:t>
        <a:bodyPr/>
        <a:lstStyle/>
        <a:p>
          <a:endParaRPr lang="en-GB"/>
        </a:p>
      </dgm:t>
    </dgm:pt>
    <dgm:pt modelId="{78B91A84-88CF-436B-907F-03471A015D7A}" type="sibTrans" cxnId="{BBAB0293-D6A5-4876-B656-BD6478EBE701}">
      <dgm:prSet/>
      <dgm:spPr/>
      <dgm:t>
        <a:bodyPr/>
        <a:lstStyle/>
        <a:p>
          <a:endParaRPr lang="en-GB"/>
        </a:p>
      </dgm:t>
    </dgm:pt>
    <dgm:pt modelId="{FE49ED7E-41E4-4E7B-8179-0A5471187E9E}">
      <dgm:prSet/>
      <dgm:spPr/>
      <dgm:t>
        <a:bodyPr/>
        <a:lstStyle/>
        <a:p>
          <a:r>
            <a:rPr lang="en-GB" dirty="0" smtClean="0"/>
            <a:t>Analysis</a:t>
          </a:r>
        </a:p>
      </dgm:t>
    </dgm:pt>
    <dgm:pt modelId="{9F9EB68B-0DF9-4093-9E59-CF021729CB85}" type="parTrans" cxnId="{DE0C0F77-D9C5-4918-B3A4-6CAE296C34AD}">
      <dgm:prSet/>
      <dgm:spPr/>
      <dgm:t>
        <a:bodyPr/>
        <a:lstStyle/>
        <a:p>
          <a:endParaRPr lang="en-GB"/>
        </a:p>
      </dgm:t>
    </dgm:pt>
    <dgm:pt modelId="{E2E92A62-1785-46B0-B30E-F1BCABF71813}" type="sibTrans" cxnId="{DE0C0F77-D9C5-4918-B3A4-6CAE296C34AD}">
      <dgm:prSet/>
      <dgm:spPr/>
      <dgm:t>
        <a:bodyPr/>
        <a:lstStyle/>
        <a:p>
          <a:endParaRPr lang="en-GB"/>
        </a:p>
      </dgm:t>
    </dgm:pt>
    <dgm:pt modelId="{4ACB6274-DB3F-4A37-A1FD-4A06911CB827}">
      <dgm:prSet/>
      <dgm:spPr/>
      <dgm:t>
        <a:bodyPr/>
        <a:lstStyle/>
        <a:p>
          <a:r>
            <a:rPr lang="en-GB" dirty="0" smtClean="0"/>
            <a:t>Conclusions</a:t>
          </a:r>
        </a:p>
      </dgm:t>
    </dgm:pt>
    <dgm:pt modelId="{FB34BF9B-DFD9-4C6D-A3AC-F1B431767DDB}" type="parTrans" cxnId="{929C6B6D-7401-40E3-B805-74E4CA1A282E}">
      <dgm:prSet/>
      <dgm:spPr/>
      <dgm:t>
        <a:bodyPr/>
        <a:lstStyle/>
        <a:p>
          <a:endParaRPr lang="en-GB"/>
        </a:p>
      </dgm:t>
    </dgm:pt>
    <dgm:pt modelId="{95E4D578-7956-4B0C-BDC2-32AFC37BCEBC}" type="sibTrans" cxnId="{929C6B6D-7401-40E3-B805-74E4CA1A282E}">
      <dgm:prSet/>
      <dgm:spPr/>
      <dgm:t>
        <a:bodyPr/>
        <a:lstStyle/>
        <a:p>
          <a:endParaRPr lang="en-GB"/>
        </a:p>
      </dgm:t>
    </dgm:pt>
    <dgm:pt modelId="{1D799292-07BF-411C-83F5-532B47B10850}">
      <dgm:prSet/>
      <dgm:spPr/>
      <dgm:t>
        <a:bodyPr/>
        <a:lstStyle/>
        <a:p>
          <a:r>
            <a:rPr lang="en-GB" dirty="0" smtClean="0"/>
            <a:t>What’s next.</a:t>
          </a:r>
        </a:p>
      </dgm:t>
    </dgm:pt>
    <dgm:pt modelId="{BF7E90EC-BA1A-435A-9F11-0FB998FF504C}" type="parTrans" cxnId="{968E0681-E176-40B6-855B-E243322FD7D4}">
      <dgm:prSet/>
      <dgm:spPr/>
      <dgm:t>
        <a:bodyPr/>
        <a:lstStyle/>
        <a:p>
          <a:endParaRPr lang="en-GB"/>
        </a:p>
      </dgm:t>
    </dgm:pt>
    <dgm:pt modelId="{03679AB8-267F-4A5D-8B02-1A877875BAAC}" type="sibTrans" cxnId="{968E0681-E176-40B6-855B-E243322FD7D4}">
      <dgm:prSet/>
      <dgm:spPr/>
      <dgm:t>
        <a:bodyPr/>
        <a:lstStyle/>
        <a:p>
          <a:endParaRPr lang="en-GB"/>
        </a:p>
      </dgm:t>
    </dgm:pt>
    <dgm:pt modelId="{72AC4ABA-0B3C-4031-B153-6B8652875CC7}" type="pres">
      <dgm:prSet presAssocID="{F5BA8DED-EBAB-4759-9337-F465229C94D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99F12833-80C7-4C89-8F6C-AB5F08335822}" type="pres">
      <dgm:prSet presAssocID="{F5BA8DED-EBAB-4759-9337-F465229C94D6}" presName="Name1" presStyleCnt="0"/>
      <dgm:spPr/>
    </dgm:pt>
    <dgm:pt modelId="{6919854A-3A06-45DC-8F46-C89943593C59}" type="pres">
      <dgm:prSet presAssocID="{F5BA8DED-EBAB-4759-9337-F465229C94D6}" presName="cycle" presStyleCnt="0"/>
      <dgm:spPr/>
    </dgm:pt>
    <dgm:pt modelId="{0B77DE7B-C862-4760-8457-3AB411A0DB56}" type="pres">
      <dgm:prSet presAssocID="{F5BA8DED-EBAB-4759-9337-F465229C94D6}" presName="srcNode" presStyleLbl="node1" presStyleIdx="0" presStyleCnt="4"/>
      <dgm:spPr/>
    </dgm:pt>
    <dgm:pt modelId="{DBBE9D58-5CC5-4273-B04B-9F602BDBBD8D}" type="pres">
      <dgm:prSet presAssocID="{F5BA8DED-EBAB-4759-9337-F465229C94D6}" presName="conn" presStyleLbl="parChTrans1D2" presStyleIdx="0" presStyleCnt="1"/>
      <dgm:spPr/>
      <dgm:t>
        <a:bodyPr/>
        <a:lstStyle/>
        <a:p>
          <a:endParaRPr lang="en-GB"/>
        </a:p>
      </dgm:t>
    </dgm:pt>
    <dgm:pt modelId="{C05C3DF2-A798-446B-B7C0-8E8BC454F2F9}" type="pres">
      <dgm:prSet presAssocID="{F5BA8DED-EBAB-4759-9337-F465229C94D6}" presName="extraNode" presStyleLbl="node1" presStyleIdx="0" presStyleCnt="4"/>
      <dgm:spPr/>
    </dgm:pt>
    <dgm:pt modelId="{1FEDBD71-2A64-4F8D-A829-790287545CE2}" type="pres">
      <dgm:prSet presAssocID="{F5BA8DED-EBAB-4759-9337-F465229C94D6}" presName="dstNode" presStyleLbl="node1" presStyleIdx="0" presStyleCnt="4"/>
      <dgm:spPr/>
    </dgm:pt>
    <dgm:pt modelId="{B277F2F4-284A-44AD-849E-F262E29B5AA2}" type="pres">
      <dgm:prSet presAssocID="{43F92EEB-2C05-437D-82B0-EC279CBBCAA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E0C469-FD28-4A82-BAD0-2E666B5865C8}" type="pres">
      <dgm:prSet presAssocID="{43F92EEB-2C05-437D-82B0-EC279CBBCAA0}" presName="accent_1" presStyleCnt="0"/>
      <dgm:spPr/>
    </dgm:pt>
    <dgm:pt modelId="{11F97B7B-27A2-42AC-A76D-5E46409CEE3E}" type="pres">
      <dgm:prSet presAssocID="{43F92EEB-2C05-437D-82B0-EC279CBBCAA0}" presName="accentRepeatNode" presStyleLbl="solidFgAcc1" presStyleIdx="0" presStyleCnt="4"/>
      <dgm:spPr/>
    </dgm:pt>
    <dgm:pt modelId="{5C067A86-79CF-43C4-897D-82386ED8F0B7}" type="pres">
      <dgm:prSet presAssocID="{FE49ED7E-41E4-4E7B-8179-0A5471187E9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94253C-444A-47A0-AD27-256825BBB837}" type="pres">
      <dgm:prSet presAssocID="{FE49ED7E-41E4-4E7B-8179-0A5471187E9E}" presName="accent_2" presStyleCnt="0"/>
      <dgm:spPr/>
    </dgm:pt>
    <dgm:pt modelId="{4BEF0788-D0EF-4469-AF2B-AB2D155ED4A1}" type="pres">
      <dgm:prSet presAssocID="{FE49ED7E-41E4-4E7B-8179-0A5471187E9E}" presName="accentRepeatNode" presStyleLbl="solidFgAcc1" presStyleIdx="1" presStyleCnt="4"/>
      <dgm:spPr/>
    </dgm:pt>
    <dgm:pt modelId="{D597507A-681D-4275-A5EA-FA8F0C146EA9}" type="pres">
      <dgm:prSet presAssocID="{4ACB6274-DB3F-4A37-A1FD-4A06911CB82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B4ED84-1E27-4D47-ADB3-0F3A85B3FDFA}" type="pres">
      <dgm:prSet presAssocID="{4ACB6274-DB3F-4A37-A1FD-4A06911CB827}" presName="accent_3" presStyleCnt="0"/>
      <dgm:spPr/>
    </dgm:pt>
    <dgm:pt modelId="{875BD6ED-784E-4232-8518-5D25EFE562D5}" type="pres">
      <dgm:prSet presAssocID="{4ACB6274-DB3F-4A37-A1FD-4A06911CB827}" presName="accentRepeatNode" presStyleLbl="solidFgAcc1" presStyleIdx="2" presStyleCnt="4"/>
      <dgm:spPr/>
    </dgm:pt>
    <dgm:pt modelId="{EEBC451B-FA1E-40AE-9643-D3D13F4EAEF7}" type="pres">
      <dgm:prSet presAssocID="{1D799292-07BF-411C-83F5-532B47B1085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59D697-ADF1-4A19-9E41-4A0DDBD8F2C3}" type="pres">
      <dgm:prSet presAssocID="{1D799292-07BF-411C-83F5-532B47B10850}" presName="accent_4" presStyleCnt="0"/>
      <dgm:spPr/>
    </dgm:pt>
    <dgm:pt modelId="{25AAA19F-186B-40F8-BBD3-FF3CA8E78F41}" type="pres">
      <dgm:prSet presAssocID="{1D799292-07BF-411C-83F5-532B47B10850}" presName="accentRepeatNode" presStyleLbl="solidFgAcc1" presStyleIdx="3" presStyleCnt="4"/>
      <dgm:spPr/>
    </dgm:pt>
  </dgm:ptLst>
  <dgm:cxnLst>
    <dgm:cxn modelId="{968E0681-E176-40B6-855B-E243322FD7D4}" srcId="{F5BA8DED-EBAB-4759-9337-F465229C94D6}" destId="{1D799292-07BF-411C-83F5-532B47B10850}" srcOrd="3" destOrd="0" parTransId="{BF7E90EC-BA1A-435A-9F11-0FB998FF504C}" sibTransId="{03679AB8-267F-4A5D-8B02-1A877875BAAC}"/>
    <dgm:cxn modelId="{DE578BD0-7020-44C5-869F-CE2A3AA3CAFF}" type="presOf" srcId="{78B91A84-88CF-436B-907F-03471A015D7A}" destId="{DBBE9D58-5CC5-4273-B04B-9F602BDBBD8D}" srcOrd="0" destOrd="0" presId="urn:microsoft.com/office/officeart/2008/layout/VerticalCurvedList"/>
    <dgm:cxn modelId="{BBAB0293-D6A5-4876-B656-BD6478EBE701}" srcId="{F5BA8DED-EBAB-4759-9337-F465229C94D6}" destId="{43F92EEB-2C05-437D-82B0-EC279CBBCAA0}" srcOrd="0" destOrd="0" parTransId="{C708FBD3-6F5E-4F6A-BB7C-F474C944ADDC}" sibTransId="{78B91A84-88CF-436B-907F-03471A015D7A}"/>
    <dgm:cxn modelId="{577E1AB6-4170-4C78-9D73-F553A03C150D}" type="presOf" srcId="{43F92EEB-2C05-437D-82B0-EC279CBBCAA0}" destId="{B277F2F4-284A-44AD-849E-F262E29B5AA2}" srcOrd="0" destOrd="0" presId="urn:microsoft.com/office/officeart/2008/layout/VerticalCurvedList"/>
    <dgm:cxn modelId="{109A2702-106D-4044-8646-35F002A2AAC8}" type="presOf" srcId="{1D799292-07BF-411C-83F5-532B47B10850}" destId="{EEBC451B-FA1E-40AE-9643-D3D13F4EAEF7}" srcOrd="0" destOrd="0" presId="urn:microsoft.com/office/officeart/2008/layout/VerticalCurvedList"/>
    <dgm:cxn modelId="{FD0AE291-9602-401B-ACEC-D29F6DB7F26D}" type="presOf" srcId="{4ACB6274-DB3F-4A37-A1FD-4A06911CB827}" destId="{D597507A-681D-4275-A5EA-FA8F0C146EA9}" srcOrd="0" destOrd="0" presId="urn:microsoft.com/office/officeart/2008/layout/VerticalCurvedList"/>
    <dgm:cxn modelId="{E5D7E4AF-CE50-4DA0-B39E-C7E62B3AF74B}" type="presOf" srcId="{FE49ED7E-41E4-4E7B-8179-0A5471187E9E}" destId="{5C067A86-79CF-43C4-897D-82386ED8F0B7}" srcOrd="0" destOrd="0" presId="urn:microsoft.com/office/officeart/2008/layout/VerticalCurvedList"/>
    <dgm:cxn modelId="{DE0C0F77-D9C5-4918-B3A4-6CAE296C34AD}" srcId="{F5BA8DED-EBAB-4759-9337-F465229C94D6}" destId="{FE49ED7E-41E4-4E7B-8179-0A5471187E9E}" srcOrd="1" destOrd="0" parTransId="{9F9EB68B-0DF9-4093-9E59-CF021729CB85}" sibTransId="{E2E92A62-1785-46B0-B30E-F1BCABF71813}"/>
    <dgm:cxn modelId="{929C6B6D-7401-40E3-B805-74E4CA1A282E}" srcId="{F5BA8DED-EBAB-4759-9337-F465229C94D6}" destId="{4ACB6274-DB3F-4A37-A1FD-4A06911CB827}" srcOrd="2" destOrd="0" parTransId="{FB34BF9B-DFD9-4C6D-A3AC-F1B431767DDB}" sibTransId="{95E4D578-7956-4B0C-BDC2-32AFC37BCEBC}"/>
    <dgm:cxn modelId="{D4A28468-E773-4375-9B49-AE40668430FA}" type="presOf" srcId="{F5BA8DED-EBAB-4759-9337-F465229C94D6}" destId="{72AC4ABA-0B3C-4031-B153-6B8652875CC7}" srcOrd="0" destOrd="0" presId="urn:microsoft.com/office/officeart/2008/layout/VerticalCurvedList"/>
    <dgm:cxn modelId="{3D80D163-519C-48B9-A030-773C9F40A95A}" type="presParOf" srcId="{72AC4ABA-0B3C-4031-B153-6B8652875CC7}" destId="{99F12833-80C7-4C89-8F6C-AB5F08335822}" srcOrd="0" destOrd="0" presId="urn:microsoft.com/office/officeart/2008/layout/VerticalCurvedList"/>
    <dgm:cxn modelId="{C3BE9DB6-F4A4-4E94-B3E6-F894973CC9C9}" type="presParOf" srcId="{99F12833-80C7-4C89-8F6C-AB5F08335822}" destId="{6919854A-3A06-45DC-8F46-C89943593C59}" srcOrd="0" destOrd="0" presId="urn:microsoft.com/office/officeart/2008/layout/VerticalCurvedList"/>
    <dgm:cxn modelId="{12136E50-2D74-4111-B1E4-A26D019614DB}" type="presParOf" srcId="{6919854A-3A06-45DC-8F46-C89943593C59}" destId="{0B77DE7B-C862-4760-8457-3AB411A0DB56}" srcOrd="0" destOrd="0" presId="urn:microsoft.com/office/officeart/2008/layout/VerticalCurvedList"/>
    <dgm:cxn modelId="{91AE71EE-255C-49D6-B398-9CB872077025}" type="presParOf" srcId="{6919854A-3A06-45DC-8F46-C89943593C59}" destId="{DBBE9D58-5CC5-4273-B04B-9F602BDBBD8D}" srcOrd="1" destOrd="0" presId="urn:microsoft.com/office/officeart/2008/layout/VerticalCurvedList"/>
    <dgm:cxn modelId="{9F5777BA-C54E-4E75-B7A4-DD5B0C29D67A}" type="presParOf" srcId="{6919854A-3A06-45DC-8F46-C89943593C59}" destId="{C05C3DF2-A798-446B-B7C0-8E8BC454F2F9}" srcOrd="2" destOrd="0" presId="urn:microsoft.com/office/officeart/2008/layout/VerticalCurvedList"/>
    <dgm:cxn modelId="{4DA0BEF5-86C5-4ADD-99EA-6A1F65B24351}" type="presParOf" srcId="{6919854A-3A06-45DC-8F46-C89943593C59}" destId="{1FEDBD71-2A64-4F8D-A829-790287545CE2}" srcOrd="3" destOrd="0" presId="urn:microsoft.com/office/officeart/2008/layout/VerticalCurvedList"/>
    <dgm:cxn modelId="{6CA1B1C6-3920-4697-AA5D-8C407C088495}" type="presParOf" srcId="{99F12833-80C7-4C89-8F6C-AB5F08335822}" destId="{B277F2F4-284A-44AD-849E-F262E29B5AA2}" srcOrd="1" destOrd="0" presId="urn:microsoft.com/office/officeart/2008/layout/VerticalCurvedList"/>
    <dgm:cxn modelId="{FC2AF95C-C5BC-4528-BC8E-FB09FEF0F64B}" type="presParOf" srcId="{99F12833-80C7-4C89-8F6C-AB5F08335822}" destId="{1EE0C469-FD28-4A82-BAD0-2E666B5865C8}" srcOrd="2" destOrd="0" presId="urn:microsoft.com/office/officeart/2008/layout/VerticalCurvedList"/>
    <dgm:cxn modelId="{E1ACF182-36CD-4339-9789-300F5F23EC43}" type="presParOf" srcId="{1EE0C469-FD28-4A82-BAD0-2E666B5865C8}" destId="{11F97B7B-27A2-42AC-A76D-5E46409CEE3E}" srcOrd="0" destOrd="0" presId="urn:microsoft.com/office/officeart/2008/layout/VerticalCurvedList"/>
    <dgm:cxn modelId="{B5103254-9D39-4596-9221-39443E224B22}" type="presParOf" srcId="{99F12833-80C7-4C89-8F6C-AB5F08335822}" destId="{5C067A86-79CF-43C4-897D-82386ED8F0B7}" srcOrd="3" destOrd="0" presId="urn:microsoft.com/office/officeart/2008/layout/VerticalCurvedList"/>
    <dgm:cxn modelId="{A8EE1E62-DDD9-4B03-957D-0DDAFA72ADB1}" type="presParOf" srcId="{99F12833-80C7-4C89-8F6C-AB5F08335822}" destId="{6394253C-444A-47A0-AD27-256825BBB837}" srcOrd="4" destOrd="0" presId="urn:microsoft.com/office/officeart/2008/layout/VerticalCurvedList"/>
    <dgm:cxn modelId="{0061E188-F6C2-4F8B-A3B0-3B7EFC612F70}" type="presParOf" srcId="{6394253C-444A-47A0-AD27-256825BBB837}" destId="{4BEF0788-D0EF-4469-AF2B-AB2D155ED4A1}" srcOrd="0" destOrd="0" presId="urn:microsoft.com/office/officeart/2008/layout/VerticalCurvedList"/>
    <dgm:cxn modelId="{038AF8BE-EF4A-44C1-8CE1-AAF351F20B28}" type="presParOf" srcId="{99F12833-80C7-4C89-8F6C-AB5F08335822}" destId="{D597507A-681D-4275-A5EA-FA8F0C146EA9}" srcOrd="5" destOrd="0" presId="urn:microsoft.com/office/officeart/2008/layout/VerticalCurvedList"/>
    <dgm:cxn modelId="{1EA0A03E-1733-49C2-A257-328C6B8D397B}" type="presParOf" srcId="{99F12833-80C7-4C89-8F6C-AB5F08335822}" destId="{95B4ED84-1E27-4D47-ADB3-0F3A85B3FDFA}" srcOrd="6" destOrd="0" presId="urn:microsoft.com/office/officeart/2008/layout/VerticalCurvedList"/>
    <dgm:cxn modelId="{5E0DF9CA-911C-495F-9940-96A6E86FA041}" type="presParOf" srcId="{95B4ED84-1E27-4D47-ADB3-0F3A85B3FDFA}" destId="{875BD6ED-784E-4232-8518-5D25EFE562D5}" srcOrd="0" destOrd="0" presId="urn:microsoft.com/office/officeart/2008/layout/VerticalCurvedList"/>
    <dgm:cxn modelId="{241D67C5-41F3-4795-B675-091F26AF20A1}" type="presParOf" srcId="{99F12833-80C7-4C89-8F6C-AB5F08335822}" destId="{EEBC451B-FA1E-40AE-9643-D3D13F4EAEF7}" srcOrd="7" destOrd="0" presId="urn:microsoft.com/office/officeart/2008/layout/VerticalCurvedList"/>
    <dgm:cxn modelId="{F9A6F419-98B2-423B-8178-524DC088623D}" type="presParOf" srcId="{99F12833-80C7-4C89-8F6C-AB5F08335822}" destId="{FC59D697-ADF1-4A19-9E41-4A0DDBD8F2C3}" srcOrd="8" destOrd="0" presId="urn:microsoft.com/office/officeart/2008/layout/VerticalCurvedList"/>
    <dgm:cxn modelId="{87EA3867-39D3-41A2-A491-F1D7C98D2A0D}" type="presParOf" srcId="{FC59D697-ADF1-4A19-9E41-4A0DDBD8F2C3}" destId="{25AAA19F-186B-40F8-BBD3-FF3CA8E78F4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97852E-76A4-4B33-AEF3-7AFF164F51A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D8DF1D8-066E-49B5-BEC9-9E4F5ADCC5E0}">
      <dgm:prSet phldrT="[Text]"/>
      <dgm:spPr/>
      <dgm:t>
        <a:bodyPr/>
        <a:lstStyle/>
        <a:p>
          <a:r>
            <a:rPr lang="en-GB" dirty="0" smtClean="0"/>
            <a:t>Use shareable PPT data to agree on analysis technique</a:t>
          </a:r>
          <a:endParaRPr lang="en-GB" dirty="0"/>
        </a:p>
      </dgm:t>
    </dgm:pt>
    <dgm:pt modelId="{BEA58C76-FFF1-4E12-B63B-CAB6F40EDF26}" type="parTrans" cxnId="{26405207-25EA-40DF-A976-3B00310C3380}">
      <dgm:prSet/>
      <dgm:spPr/>
      <dgm:t>
        <a:bodyPr/>
        <a:lstStyle/>
        <a:p>
          <a:endParaRPr lang="en-GB"/>
        </a:p>
      </dgm:t>
    </dgm:pt>
    <dgm:pt modelId="{D18C45D4-226E-424C-A456-01C5224A9991}" type="sibTrans" cxnId="{26405207-25EA-40DF-A976-3B00310C3380}">
      <dgm:prSet/>
      <dgm:spPr/>
      <dgm:t>
        <a:bodyPr/>
        <a:lstStyle/>
        <a:p>
          <a:endParaRPr lang="en-GB"/>
        </a:p>
      </dgm:t>
    </dgm:pt>
    <dgm:pt modelId="{CA517495-E22C-4177-9317-83148100E18B}">
      <dgm:prSet/>
      <dgm:spPr/>
      <dgm:t>
        <a:bodyPr/>
        <a:lstStyle/>
        <a:p>
          <a:r>
            <a:rPr lang="en-GB" smtClean="0"/>
            <a:t>Using version of PCWG ShareX tool to produce turbine performance matrixes.</a:t>
          </a:r>
          <a:endParaRPr lang="en-GB" dirty="0" smtClean="0"/>
        </a:p>
      </dgm:t>
    </dgm:pt>
    <dgm:pt modelId="{1047F8AA-BBDC-4A13-949F-8CA3D68E5678}" type="parTrans" cxnId="{C60BBCC1-43E1-4AAC-A7C0-E13731BA292D}">
      <dgm:prSet/>
      <dgm:spPr/>
      <dgm:t>
        <a:bodyPr/>
        <a:lstStyle/>
        <a:p>
          <a:endParaRPr lang="en-GB"/>
        </a:p>
      </dgm:t>
    </dgm:pt>
    <dgm:pt modelId="{7E66F81A-F226-43E3-A864-1E5ECBC22ACD}" type="sibTrans" cxnId="{C60BBCC1-43E1-4AAC-A7C0-E13731BA292D}">
      <dgm:prSet/>
      <dgm:spPr/>
      <dgm:t>
        <a:bodyPr/>
        <a:lstStyle/>
        <a:p>
          <a:endParaRPr lang="en-GB"/>
        </a:p>
      </dgm:t>
    </dgm:pt>
    <dgm:pt modelId="{10DF43B5-0A58-4678-9DA4-577F86B68C6C}">
      <dgm:prSet/>
      <dgm:spPr/>
      <dgm:t>
        <a:bodyPr/>
        <a:lstStyle/>
        <a:p>
          <a:r>
            <a:rPr lang="en-GB" smtClean="0"/>
            <a:t>Combining individual test matrixes to produce platform specific matrix</a:t>
          </a:r>
          <a:endParaRPr lang="en-GB" dirty="0" smtClean="0"/>
        </a:p>
      </dgm:t>
    </dgm:pt>
    <dgm:pt modelId="{912581CB-DDA3-47A2-98CB-4126A2113691}" type="parTrans" cxnId="{1DB13F4B-F80C-4292-B7B3-F23DF7A81C19}">
      <dgm:prSet/>
      <dgm:spPr/>
      <dgm:t>
        <a:bodyPr/>
        <a:lstStyle/>
        <a:p>
          <a:endParaRPr lang="en-GB"/>
        </a:p>
      </dgm:t>
    </dgm:pt>
    <dgm:pt modelId="{F8A87F49-5C06-4668-84AE-5A9CC5FE5158}" type="sibTrans" cxnId="{1DB13F4B-F80C-4292-B7B3-F23DF7A81C19}">
      <dgm:prSet/>
      <dgm:spPr/>
      <dgm:t>
        <a:bodyPr/>
        <a:lstStyle/>
        <a:p>
          <a:endParaRPr lang="en-GB"/>
        </a:p>
      </dgm:t>
    </dgm:pt>
    <dgm:pt modelId="{A0716A45-9CE0-4730-ADF3-20A880479512}">
      <dgm:prSet/>
      <dgm:spPr/>
      <dgm:t>
        <a:bodyPr/>
        <a:lstStyle/>
        <a:p>
          <a:r>
            <a:rPr lang="en-GB" dirty="0" smtClean="0"/>
            <a:t>2 core matrixes produced: one showing power deviation to average measured power curve, one showing power deviation to warranted power curve.</a:t>
          </a:r>
        </a:p>
      </dgm:t>
    </dgm:pt>
    <dgm:pt modelId="{1C154E51-20A1-4993-B668-9BB4029940A1}" type="parTrans" cxnId="{E104DB8D-31F3-42AD-BAF7-43DD419126AA}">
      <dgm:prSet/>
      <dgm:spPr/>
      <dgm:t>
        <a:bodyPr/>
        <a:lstStyle/>
        <a:p>
          <a:endParaRPr lang="en-GB"/>
        </a:p>
      </dgm:t>
    </dgm:pt>
    <dgm:pt modelId="{42717E03-C4A1-4BF0-A232-39761F46EAEA}" type="sibTrans" cxnId="{E104DB8D-31F3-42AD-BAF7-43DD419126AA}">
      <dgm:prSet/>
      <dgm:spPr/>
      <dgm:t>
        <a:bodyPr/>
        <a:lstStyle/>
        <a:p>
          <a:endParaRPr lang="en-GB"/>
        </a:p>
      </dgm:t>
    </dgm:pt>
    <dgm:pt modelId="{FEA4ED30-1228-470B-9FEC-A57F2674E457}">
      <dgm:prSet/>
      <dgm:spPr/>
      <dgm:t>
        <a:bodyPr/>
        <a:lstStyle/>
        <a:p>
          <a:r>
            <a:rPr lang="en-GB" smtClean="0"/>
            <a:t>DNV GL to review provided matrixes and compare the following:</a:t>
          </a:r>
          <a:endParaRPr lang="en-GB" dirty="0" smtClean="0"/>
        </a:p>
      </dgm:t>
    </dgm:pt>
    <dgm:pt modelId="{EC142CCB-E44C-4DA1-A0B2-75C2E2A52AF3}" type="parTrans" cxnId="{008A98CB-AD3E-4BAF-ACC8-FBF8511E7CFA}">
      <dgm:prSet/>
      <dgm:spPr/>
      <dgm:t>
        <a:bodyPr/>
        <a:lstStyle/>
        <a:p>
          <a:endParaRPr lang="en-GB"/>
        </a:p>
      </dgm:t>
    </dgm:pt>
    <dgm:pt modelId="{0A753093-0750-4094-80D6-104A755491F9}" type="sibTrans" cxnId="{008A98CB-AD3E-4BAF-ACC8-FBF8511E7CFA}">
      <dgm:prSet/>
      <dgm:spPr/>
      <dgm:t>
        <a:bodyPr/>
        <a:lstStyle/>
        <a:p>
          <a:endParaRPr lang="en-GB"/>
        </a:p>
      </dgm:t>
    </dgm:pt>
    <dgm:pt modelId="{8331551E-EBDC-472D-B581-41B0C171F18E}">
      <dgm:prSet/>
      <dgm:spPr/>
      <dgm:t>
        <a:bodyPr/>
        <a:lstStyle/>
        <a:p>
          <a:r>
            <a:rPr lang="en-GB" smtClean="0"/>
            <a:t>OEM matrix relative to average to DNV GL matrix relative to average</a:t>
          </a:r>
          <a:endParaRPr lang="en-GB" dirty="0" smtClean="0"/>
        </a:p>
      </dgm:t>
    </dgm:pt>
    <dgm:pt modelId="{A1E837E7-31B7-472A-9CCE-A2F2639AE4E4}" type="parTrans" cxnId="{BA143229-F1E5-4D31-88EB-F973E6C6D991}">
      <dgm:prSet/>
      <dgm:spPr/>
      <dgm:t>
        <a:bodyPr/>
        <a:lstStyle/>
        <a:p>
          <a:endParaRPr lang="en-GB"/>
        </a:p>
      </dgm:t>
    </dgm:pt>
    <dgm:pt modelId="{7509765C-C699-48D5-A9E7-3FE96E468F24}" type="sibTrans" cxnId="{BA143229-F1E5-4D31-88EB-F973E6C6D991}">
      <dgm:prSet/>
      <dgm:spPr/>
      <dgm:t>
        <a:bodyPr/>
        <a:lstStyle/>
        <a:p>
          <a:endParaRPr lang="en-GB"/>
        </a:p>
      </dgm:t>
    </dgm:pt>
    <dgm:pt modelId="{AA949794-B9ED-48E3-B37A-F83E86DCA856}">
      <dgm:prSet/>
      <dgm:spPr/>
      <dgm:t>
        <a:bodyPr/>
        <a:lstStyle/>
        <a:p>
          <a:r>
            <a:rPr lang="en-GB" smtClean="0"/>
            <a:t>With and without matched data coverage</a:t>
          </a:r>
          <a:endParaRPr lang="en-GB" dirty="0" smtClean="0"/>
        </a:p>
      </dgm:t>
    </dgm:pt>
    <dgm:pt modelId="{519630F9-05D2-4D8C-81D3-1A3DCBB6970C}" type="parTrans" cxnId="{F0EF44B3-38EB-474B-9D9A-4F73B353450B}">
      <dgm:prSet/>
      <dgm:spPr/>
      <dgm:t>
        <a:bodyPr/>
        <a:lstStyle/>
        <a:p>
          <a:endParaRPr lang="en-GB"/>
        </a:p>
      </dgm:t>
    </dgm:pt>
    <dgm:pt modelId="{1E4F8332-C4F0-4B9E-8B2B-2FF52FB08279}" type="sibTrans" cxnId="{F0EF44B3-38EB-474B-9D9A-4F73B353450B}">
      <dgm:prSet/>
      <dgm:spPr/>
      <dgm:t>
        <a:bodyPr/>
        <a:lstStyle/>
        <a:p>
          <a:endParaRPr lang="en-GB"/>
        </a:p>
      </dgm:t>
    </dgm:pt>
    <dgm:pt modelId="{6B47C368-AF0F-40E6-B69A-10D57840C053}">
      <dgm:prSet/>
      <dgm:spPr/>
      <dgm:t>
        <a:bodyPr/>
        <a:lstStyle/>
        <a:p>
          <a:r>
            <a:rPr lang="en-GB" smtClean="0"/>
            <a:t>OEM matrix relative to average to OEM matrix relative to guaranty</a:t>
          </a:r>
          <a:endParaRPr lang="en-GB" dirty="0" smtClean="0"/>
        </a:p>
      </dgm:t>
    </dgm:pt>
    <dgm:pt modelId="{7C049813-7BFA-4B9B-AEAA-C49B03DA3540}" type="parTrans" cxnId="{0E75FB6B-A428-4AEE-ACA5-99F056644FA0}">
      <dgm:prSet/>
      <dgm:spPr/>
      <dgm:t>
        <a:bodyPr/>
        <a:lstStyle/>
        <a:p>
          <a:endParaRPr lang="en-GB"/>
        </a:p>
      </dgm:t>
    </dgm:pt>
    <dgm:pt modelId="{AA6FCC9C-78BA-4ADA-A94B-3F92944DB264}" type="sibTrans" cxnId="{0E75FB6B-A428-4AEE-ACA5-99F056644FA0}">
      <dgm:prSet/>
      <dgm:spPr/>
      <dgm:t>
        <a:bodyPr/>
        <a:lstStyle/>
        <a:p>
          <a:endParaRPr lang="en-GB"/>
        </a:p>
      </dgm:t>
    </dgm:pt>
    <dgm:pt modelId="{5115096C-8692-448D-894F-5ECE65CF4E29}">
      <dgm:prSet/>
      <dgm:spPr/>
      <dgm:t>
        <a:bodyPr/>
        <a:lstStyle/>
        <a:p>
          <a:r>
            <a:rPr lang="en-GB" smtClean="0"/>
            <a:t>DNG GL matrix + “bulk” to OEM matrix relative to guaranty</a:t>
          </a:r>
          <a:endParaRPr lang="en-GB" dirty="0" smtClean="0"/>
        </a:p>
      </dgm:t>
    </dgm:pt>
    <dgm:pt modelId="{D855C85E-0BFA-43F5-845F-66570DDF92C6}" type="parTrans" cxnId="{67D20D30-DC44-4A90-B70E-61CF6E03CA69}">
      <dgm:prSet/>
      <dgm:spPr/>
      <dgm:t>
        <a:bodyPr/>
        <a:lstStyle/>
        <a:p>
          <a:endParaRPr lang="en-GB"/>
        </a:p>
      </dgm:t>
    </dgm:pt>
    <dgm:pt modelId="{8A2BEB06-691A-43F1-8940-06C047E29239}" type="sibTrans" cxnId="{67D20D30-DC44-4A90-B70E-61CF6E03CA69}">
      <dgm:prSet/>
      <dgm:spPr/>
      <dgm:t>
        <a:bodyPr/>
        <a:lstStyle/>
        <a:p>
          <a:endParaRPr lang="en-GB"/>
        </a:p>
      </dgm:t>
    </dgm:pt>
    <dgm:pt modelId="{3B066898-4B99-4A0E-A989-DE96D0973CB1}">
      <dgm:prSet/>
      <dgm:spPr/>
      <dgm:t>
        <a:bodyPr/>
        <a:lstStyle/>
        <a:p>
          <a:r>
            <a:rPr lang="en-GB" smtClean="0"/>
            <a:t>Extrapolation to future curves by “Power Curve Benchmarking”</a:t>
          </a:r>
          <a:endParaRPr lang="en-GB"/>
        </a:p>
      </dgm:t>
    </dgm:pt>
    <dgm:pt modelId="{83020C11-FA0D-4044-A139-1584B4013608}" type="parTrans" cxnId="{604C099D-B07C-4763-B265-9A0488F0D344}">
      <dgm:prSet/>
      <dgm:spPr/>
      <dgm:t>
        <a:bodyPr/>
        <a:lstStyle/>
        <a:p>
          <a:endParaRPr lang="en-GB"/>
        </a:p>
      </dgm:t>
    </dgm:pt>
    <dgm:pt modelId="{ED6BBC7F-4DAF-404C-8BD6-D9C52467A642}" type="sibTrans" cxnId="{604C099D-B07C-4763-B265-9A0488F0D344}">
      <dgm:prSet/>
      <dgm:spPr/>
      <dgm:t>
        <a:bodyPr/>
        <a:lstStyle/>
        <a:p>
          <a:endParaRPr lang="en-GB"/>
        </a:p>
      </dgm:t>
    </dgm:pt>
    <dgm:pt modelId="{E31CA475-9975-4263-A2CD-7775537D2367}" type="pres">
      <dgm:prSet presAssocID="{3397852E-76A4-4B33-AEF3-7AFF164F51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C8DBCA0-FCD2-4F61-A064-F56775E3F708}" type="pres">
      <dgm:prSet presAssocID="{2D8DF1D8-066E-49B5-BEC9-9E4F5ADCC5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4F7BE3-5EFC-4EFB-9DD8-4907F08A5130}" type="pres">
      <dgm:prSet presAssocID="{2D8DF1D8-066E-49B5-BEC9-9E4F5ADCC5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7A6DAF-6881-4F92-8EFE-D76698D10A5F}" type="pres">
      <dgm:prSet presAssocID="{FEA4ED30-1228-470B-9FEC-A57F2674E45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FF38BC-2E22-4382-B206-625B6FB0A118}" type="pres">
      <dgm:prSet presAssocID="{FEA4ED30-1228-470B-9FEC-A57F2674E45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EBDE47-97F9-450B-AE65-1FC1B671ABE7}" type="pres">
      <dgm:prSet presAssocID="{3B066898-4B99-4A0E-A989-DE96D0973CB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0EF44B3-38EB-474B-9D9A-4F73B353450B}" srcId="{8331551E-EBDC-472D-B581-41B0C171F18E}" destId="{AA949794-B9ED-48E3-B37A-F83E86DCA856}" srcOrd="0" destOrd="0" parTransId="{519630F9-05D2-4D8C-81D3-1A3DCBB6970C}" sibTransId="{1E4F8332-C4F0-4B9E-8B2B-2FF52FB08279}"/>
    <dgm:cxn modelId="{F29E753C-46C7-4C8D-8114-29A176DD19CB}" type="presOf" srcId="{3397852E-76A4-4B33-AEF3-7AFF164F51AC}" destId="{E31CA475-9975-4263-A2CD-7775537D2367}" srcOrd="0" destOrd="0" presId="urn:microsoft.com/office/officeart/2005/8/layout/vList2"/>
    <dgm:cxn modelId="{AB935EBF-98F5-4A70-9D84-7CB729CF1CE4}" type="presOf" srcId="{5115096C-8692-448D-894F-5ECE65CF4E29}" destId="{8EFF38BC-2E22-4382-B206-625B6FB0A118}" srcOrd="0" destOrd="3" presId="urn:microsoft.com/office/officeart/2005/8/layout/vList2"/>
    <dgm:cxn modelId="{B40200D1-CD36-47C4-8CB3-D8BED6742019}" type="presOf" srcId="{6B47C368-AF0F-40E6-B69A-10D57840C053}" destId="{8EFF38BC-2E22-4382-B206-625B6FB0A118}" srcOrd="0" destOrd="2" presId="urn:microsoft.com/office/officeart/2005/8/layout/vList2"/>
    <dgm:cxn modelId="{D509E865-5E81-442E-84B1-4F2CEDF43C0F}" type="presOf" srcId="{10DF43B5-0A58-4678-9DA4-577F86B68C6C}" destId="{644F7BE3-5EFC-4EFB-9DD8-4907F08A5130}" srcOrd="0" destOrd="1" presId="urn:microsoft.com/office/officeart/2005/8/layout/vList2"/>
    <dgm:cxn modelId="{C60BBCC1-43E1-4AAC-A7C0-E13731BA292D}" srcId="{2D8DF1D8-066E-49B5-BEC9-9E4F5ADCC5E0}" destId="{CA517495-E22C-4177-9317-83148100E18B}" srcOrd="0" destOrd="0" parTransId="{1047F8AA-BBDC-4A13-949F-8CA3D68E5678}" sibTransId="{7E66F81A-F226-43E3-A864-1E5ECBC22ACD}"/>
    <dgm:cxn modelId="{1DB13F4B-F80C-4292-B7B3-F23DF7A81C19}" srcId="{2D8DF1D8-066E-49B5-BEC9-9E4F5ADCC5E0}" destId="{10DF43B5-0A58-4678-9DA4-577F86B68C6C}" srcOrd="1" destOrd="0" parTransId="{912581CB-DDA3-47A2-98CB-4126A2113691}" sibTransId="{F8A87F49-5C06-4668-84AE-5A9CC5FE5158}"/>
    <dgm:cxn modelId="{BA143229-F1E5-4D31-88EB-F973E6C6D991}" srcId="{FEA4ED30-1228-470B-9FEC-A57F2674E457}" destId="{8331551E-EBDC-472D-B581-41B0C171F18E}" srcOrd="0" destOrd="0" parTransId="{A1E837E7-31B7-472A-9CCE-A2F2639AE4E4}" sibTransId="{7509765C-C699-48D5-A9E7-3FE96E468F24}"/>
    <dgm:cxn modelId="{67D20D30-DC44-4A90-B70E-61CF6E03CA69}" srcId="{FEA4ED30-1228-470B-9FEC-A57F2674E457}" destId="{5115096C-8692-448D-894F-5ECE65CF4E29}" srcOrd="2" destOrd="0" parTransId="{D855C85E-0BFA-43F5-845F-66570DDF92C6}" sibTransId="{8A2BEB06-691A-43F1-8940-06C047E29239}"/>
    <dgm:cxn modelId="{26405207-25EA-40DF-A976-3B00310C3380}" srcId="{3397852E-76A4-4B33-AEF3-7AFF164F51AC}" destId="{2D8DF1D8-066E-49B5-BEC9-9E4F5ADCC5E0}" srcOrd="0" destOrd="0" parTransId="{BEA58C76-FFF1-4E12-B63B-CAB6F40EDF26}" sibTransId="{D18C45D4-226E-424C-A456-01C5224A9991}"/>
    <dgm:cxn modelId="{EAF5FEA6-6BF4-422E-81D8-99FA11D28F6F}" type="presOf" srcId="{2D8DF1D8-066E-49B5-BEC9-9E4F5ADCC5E0}" destId="{CC8DBCA0-FCD2-4F61-A064-F56775E3F708}" srcOrd="0" destOrd="0" presId="urn:microsoft.com/office/officeart/2005/8/layout/vList2"/>
    <dgm:cxn modelId="{746DF13F-66AA-4BF9-9371-B69E7EB89E51}" type="presOf" srcId="{FEA4ED30-1228-470B-9FEC-A57F2674E457}" destId="{527A6DAF-6881-4F92-8EFE-D76698D10A5F}" srcOrd="0" destOrd="0" presId="urn:microsoft.com/office/officeart/2005/8/layout/vList2"/>
    <dgm:cxn modelId="{604C099D-B07C-4763-B265-9A0488F0D344}" srcId="{3397852E-76A4-4B33-AEF3-7AFF164F51AC}" destId="{3B066898-4B99-4A0E-A989-DE96D0973CB1}" srcOrd="2" destOrd="0" parTransId="{83020C11-FA0D-4044-A139-1584B4013608}" sibTransId="{ED6BBC7F-4DAF-404C-8BD6-D9C52467A642}"/>
    <dgm:cxn modelId="{D1E71912-81A7-451F-93CB-AF1A802546A8}" type="presOf" srcId="{A0716A45-9CE0-4730-ADF3-20A880479512}" destId="{644F7BE3-5EFC-4EFB-9DD8-4907F08A5130}" srcOrd="0" destOrd="2" presId="urn:microsoft.com/office/officeart/2005/8/layout/vList2"/>
    <dgm:cxn modelId="{018AE64C-A58C-4CED-95FF-3697EC72A929}" type="presOf" srcId="{8331551E-EBDC-472D-B581-41B0C171F18E}" destId="{8EFF38BC-2E22-4382-B206-625B6FB0A118}" srcOrd="0" destOrd="0" presId="urn:microsoft.com/office/officeart/2005/8/layout/vList2"/>
    <dgm:cxn modelId="{D75FB296-1E02-469F-B95B-1C5255123753}" type="presOf" srcId="{3B066898-4B99-4A0E-A989-DE96D0973CB1}" destId="{FAEBDE47-97F9-450B-AE65-1FC1B671ABE7}" srcOrd="0" destOrd="0" presId="urn:microsoft.com/office/officeart/2005/8/layout/vList2"/>
    <dgm:cxn modelId="{E104DB8D-31F3-42AD-BAF7-43DD419126AA}" srcId="{2D8DF1D8-066E-49B5-BEC9-9E4F5ADCC5E0}" destId="{A0716A45-9CE0-4730-ADF3-20A880479512}" srcOrd="2" destOrd="0" parTransId="{1C154E51-20A1-4993-B668-9BB4029940A1}" sibTransId="{42717E03-C4A1-4BF0-A232-39761F46EAEA}"/>
    <dgm:cxn modelId="{008A98CB-AD3E-4BAF-ACC8-FBF8511E7CFA}" srcId="{3397852E-76A4-4B33-AEF3-7AFF164F51AC}" destId="{FEA4ED30-1228-470B-9FEC-A57F2674E457}" srcOrd="1" destOrd="0" parTransId="{EC142CCB-E44C-4DA1-A0B2-75C2E2A52AF3}" sibTransId="{0A753093-0750-4094-80D6-104A755491F9}"/>
    <dgm:cxn modelId="{0BBA4B53-43B6-44F1-931B-A3A4FC3B8414}" type="presOf" srcId="{AA949794-B9ED-48E3-B37A-F83E86DCA856}" destId="{8EFF38BC-2E22-4382-B206-625B6FB0A118}" srcOrd="0" destOrd="1" presId="urn:microsoft.com/office/officeart/2005/8/layout/vList2"/>
    <dgm:cxn modelId="{0E75FB6B-A428-4AEE-ACA5-99F056644FA0}" srcId="{FEA4ED30-1228-470B-9FEC-A57F2674E457}" destId="{6B47C368-AF0F-40E6-B69A-10D57840C053}" srcOrd="1" destOrd="0" parTransId="{7C049813-7BFA-4B9B-AEAA-C49B03DA3540}" sibTransId="{AA6FCC9C-78BA-4ADA-A94B-3F92944DB264}"/>
    <dgm:cxn modelId="{C469C8C4-10F6-4996-BA49-CBF23B827249}" type="presOf" srcId="{CA517495-E22C-4177-9317-83148100E18B}" destId="{644F7BE3-5EFC-4EFB-9DD8-4907F08A5130}" srcOrd="0" destOrd="0" presId="urn:microsoft.com/office/officeart/2005/8/layout/vList2"/>
    <dgm:cxn modelId="{58E0373C-C2B2-4259-9DB0-B5DC4E57718A}" type="presParOf" srcId="{E31CA475-9975-4263-A2CD-7775537D2367}" destId="{CC8DBCA0-FCD2-4F61-A064-F56775E3F708}" srcOrd="0" destOrd="0" presId="urn:microsoft.com/office/officeart/2005/8/layout/vList2"/>
    <dgm:cxn modelId="{7DABCC17-5AA3-4676-9D99-9A02E658BB98}" type="presParOf" srcId="{E31CA475-9975-4263-A2CD-7775537D2367}" destId="{644F7BE3-5EFC-4EFB-9DD8-4907F08A5130}" srcOrd="1" destOrd="0" presId="urn:microsoft.com/office/officeart/2005/8/layout/vList2"/>
    <dgm:cxn modelId="{785E1D41-40F2-419D-BADA-2371DF8DB23C}" type="presParOf" srcId="{E31CA475-9975-4263-A2CD-7775537D2367}" destId="{527A6DAF-6881-4F92-8EFE-D76698D10A5F}" srcOrd="2" destOrd="0" presId="urn:microsoft.com/office/officeart/2005/8/layout/vList2"/>
    <dgm:cxn modelId="{CAB62D5B-0D7E-4A9F-86A9-7EDB2A03D63D}" type="presParOf" srcId="{E31CA475-9975-4263-A2CD-7775537D2367}" destId="{8EFF38BC-2E22-4382-B206-625B6FB0A118}" srcOrd="3" destOrd="0" presId="urn:microsoft.com/office/officeart/2005/8/layout/vList2"/>
    <dgm:cxn modelId="{771BC592-61F0-4C04-8925-8A9A390578CF}" type="presParOf" srcId="{E31CA475-9975-4263-A2CD-7775537D2367}" destId="{FAEBDE47-97F9-450B-AE65-1FC1B671AB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B387B-27BB-491F-90F9-22A3FEF763E2}">
      <dsp:nvSpPr>
        <dsp:cNvPr id="0" name=""/>
        <dsp:cNvSpPr/>
      </dsp:nvSpPr>
      <dsp:spPr>
        <a:xfrm>
          <a:off x="551349" y="1746"/>
          <a:ext cx="10419376" cy="1050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0" kern="1200" dirty="0" smtClean="0"/>
            <a:t>Challenges</a:t>
          </a:r>
          <a:endParaRPr lang="en-GB" sz="6000" kern="1200" dirty="0"/>
        </a:p>
      </dsp:txBody>
      <dsp:txXfrm>
        <a:off x="582106" y="32503"/>
        <a:ext cx="10357862" cy="988606"/>
      </dsp:txXfrm>
    </dsp:sp>
    <dsp:sp modelId="{8A39D851-69AA-4CB3-BCBC-94CB7FEA1CF2}">
      <dsp:nvSpPr>
        <dsp:cNvPr id="0" name=""/>
        <dsp:cNvSpPr/>
      </dsp:nvSpPr>
      <dsp:spPr>
        <a:xfrm>
          <a:off x="551349" y="1240888"/>
          <a:ext cx="1050120" cy="105012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C8174-E9DD-4CD9-8A8E-A34EC5A1BC63}">
      <dsp:nvSpPr>
        <dsp:cNvPr id="0" name=""/>
        <dsp:cNvSpPr/>
      </dsp:nvSpPr>
      <dsp:spPr>
        <a:xfrm>
          <a:off x="1664476" y="1240888"/>
          <a:ext cx="9306248" cy="105012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Need to preserve confidentiality of test data</a:t>
          </a:r>
          <a:endParaRPr lang="en-GB" sz="2400" kern="1200" dirty="0"/>
        </a:p>
      </dsp:txBody>
      <dsp:txXfrm>
        <a:off x="1715748" y="1292160"/>
        <a:ext cx="9203704" cy="947576"/>
      </dsp:txXfrm>
    </dsp:sp>
    <dsp:sp modelId="{5ED3EC9A-8BE8-4872-B62F-EE7A8448DEE5}">
      <dsp:nvSpPr>
        <dsp:cNvPr id="0" name=""/>
        <dsp:cNvSpPr/>
      </dsp:nvSpPr>
      <dsp:spPr>
        <a:xfrm>
          <a:off x="551349" y="2417023"/>
          <a:ext cx="1050120" cy="1050120"/>
        </a:xfrm>
        <a:prstGeom prst="roundRect">
          <a:avLst>
            <a:gd name="adj" fmla="val 16670"/>
          </a:avLst>
        </a:prstGeom>
        <a:solidFill>
          <a:schemeClr val="accent5">
            <a:hueOff val="-4456082"/>
            <a:satOff val="12571"/>
            <a:lumOff val="-7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9AD9F-3367-4115-85C9-CA871146B691}">
      <dsp:nvSpPr>
        <dsp:cNvPr id="0" name=""/>
        <dsp:cNvSpPr/>
      </dsp:nvSpPr>
      <dsp:spPr>
        <a:xfrm>
          <a:off x="1664476" y="2417023"/>
          <a:ext cx="9306248" cy="1050120"/>
        </a:xfrm>
        <a:prstGeom prst="roundRect">
          <a:avLst>
            <a:gd name="adj" fmla="val 16670"/>
          </a:avLst>
        </a:prstGeom>
        <a:solidFill>
          <a:schemeClr val="accent5">
            <a:hueOff val="-4456082"/>
            <a:satOff val="12571"/>
            <a:lumOff val="-7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Analysis must stand test of internal and external scrutiny</a:t>
          </a:r>
          <a:endParaRPr lang="en-GB" sz="2400" kern="1200" dirty="0"/>
        </a:p>
      </dsp:txBody>
      <dsp:txXfrm>
        <a:off x="1715748" y="2468295"/>
        <a:ext cx="9203704" cy="947576"/>
      </dsp:txXfrm>
    </dsp:sp>
    <dsp:sp modelId="{E7213D6A-8D1F-4269-A7FC-03DBDAD5C02B}">
      <dsp:nvSpPr>
        <dsp:cNvPr id="0" name=""/>
        <dsp:cNvSpPr/>
      </dsp:nvSpPr>
      <dsp:spPr>
        <a:xfrm>
          <a:off x="551349" y="3593158"/>
          <a:ext cx="1050120" cy="1050120"/>
        </a:xfrm>
        <a:prstGeom prst="roundRect">
          <a:avLst>
            <a:gd name="adj" fmla="val 16670"/>
          </a:avLst>
        </a:prstGeom>
        <a:solidFill>
          <a:schemeClr val="accent5">
            <a:hueOff val="-8912164"/>
            <a:satOff val="25143"/>
            <a:lumOff val="-1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06C1-CDA9-495E-95CE-3197AC418679}">
      <dsp:nvSpPr>
        <dsp:cNvPr id="0" name=""/>
        <dsp:cNvSpPr/>
      </dsp:nvSpPr>
      <dsp:spPr>
        <a:xfrm>
          <a:off x="1664476" y="3593158"/>
          <a:ext cx="9306248" cy="1050120"/>
        </a:xfrm>
        <a:prstGeom prst="roundRect">
          <a:avLst>
            <a:gd name="adj" fmla="val 16670"/>
          </a:avLst>
        </a:prstGeom>
        <a:solidFill>
          <a:schemeClr val="accent5">
            <a:hueOff val="-8912164"/>
            <a:satOff val="25143"/>
            <a:lumOff val="-1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How to use historic data to predict future performance</a:t>
          </a:r>
          <a:endParaRPr lang="en-GB" sz="2400" kern="1200" dirty="0"/>
        </a:p>
      </dsp:txBody>
      <dsp:txXfrm>
        <a:off x="1715748" y="3644430"/>
        <a:ext cx="9203704" cy="947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E9D58-5CC5-4273-B04B-9F602BDBBD8D}">
      <dsp:nvSpPr>
        <dsp:cNvPr id="0" name=""/>
        <dsp:cNvSpPr/>
      </dsp:nvSpPr>
      <dsp:spPr>
        <a:xfrm>
          <a:off x="-5251696" y="-804344"/>
          <a:ext cx="6253713" cy="6253713"/>
        </a:xfrm>
        <a:prstGeom prst="blockArc">
          <a:avLst>
            <a:gd name="adj1" fmla="val 18900000"/>
            <a:gd name="adj2" fmla="val 2700000"/>
            <a:gd name="adj3" fmla="val 34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7F2F4-284A-44AD-849E-F262E29B5AA2}">
      <dsp:nvSpPr>
        <dsp:cNvPr id="0" name=""/>
        <dsp:cNvSpPr/>
      </dsp:nvSpPr>
      <dsp:spPr>
        <a:xfrm>
          <a:off x="524625" y="357109"/>
          <a:ext cx="10933085" cy="714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206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Methodology</a:t>
          </a:r>
          <a:endParaRPr lang="en-GB" sz="3700" kern="1200" dirty="0"/>
        </a:p>
      </dsp:txBody>
      <dsp:txXfrm>
        <a:off x="524625" y="357109"/>
        <a:ext cx="10933085" cy="714590"/>
      </dsp:txXfrm>
    </dsp:sp>
    <dsp:sp modelId="{11F97B7B-27A2-42AC-A76D-5E46409CEE3E}">
      <dsp:nvSpPr>
        <dsp:cNvPr id="0" name=""/>
        <dsp:cNvSpPr/>
      </dsp:nvSpPr>
      <dsp:spPr>
        <a:xfrm>
          <a:off x="78006" y="267785"/>
          <a:ext cx="893238" cy="893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67A86-79CF-43C4-897D-82386ED8F0B7}">
      <dsp:nvSpPr>
        <dsp:cNvPr id="0" name=""/>
        <dsp:cNvSpPr/>
      </dsp:nvSpPr>
      <dsp:spPr>
        <a:xfrm>
          <a:off x="934317" y="1429181"/>
          <a:ext cx="10523394" cy="7145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206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Analysis</a:t>
          </a:r>
        </a:p>
      </dsp:txBody>
      <dsp:txXfrm>
        <a:off x="934317" y="1429181"/>
        <a:ext cx="10523394" cy="714590"/>
      </dsp:txXfrm>
    </dsp:sp>
    <dsp:sp modelId="{4BEF0788-D0EF-4469-AF2B-AB2D155ED4A1}">
      <dsp:nvSpPr>
        <dsp:cNvPr id="0" name=""/>
        <dsp:cNvSpPr/>
      </dsp:nvSpPr>
      <dsp:spPr>
        <a:xfrm>
          <a:off x="487697" y="1339857"/>
          <a:ext cx="893238" cy="893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7507A-681D-4275-A5EA-FA8F0C146EA9}">
      <dsp:nvSpPr>
        <dsp:cNvPr id="0" name=""/>
        <dsp:cNvSpPr/>
      </dsp:nvSpPr>
      <dsp:spPr>
        <a:xfrm>
          <a:off x="934317" y="2501253"/>
          <a:ext cx="10523394" cy="7145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206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Conclusions</a:t>
          </a:r>
        </a:p>
      </dsp:txBody>
      <dsp:txXfrm>
        <a:off x="934317" y="2501253"/>
        <a:ext cx="10523394" cy="714590"/>
      </dsp:txXfrm>
    </dsp:sp>
    <dsp:sp modelId="{875BD6ED-784E-4232-8518-5D25EFE562D5}">
      <dsp:nvSpPr>
        <dsp:cNvPr id="0" name=""/>
        <dsp:cNvSpPr/>
      </dsp:nvSpPr>
      <dsp:spPr>
        <a:xfrm>
          <a:off x="487697" y="2411929"/>
          <a:ext cx="893238" cy="893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C451B-FA1E-40AE-9643-D3D13F4EAEF7}">
      <dsp:nvSpPr>
        <dsp:cNvPr id="0" name=""/>
        <dsp:cNvSpPr/>
      </dsp:nvSpPr>
      <dsp:spPr>
        <a:xfrm>
          <a:off x="524625" y="3573324"/>
          <a:ext cx="10933085" cy="7145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206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What’s next.</a:t>
          </a:r>
        </a:p>
      </dsp:txBody>
      <dsp:txXfrm>
        <a:off x="524625" y="3573324"/>
        <a:ext cx="10933085" cy="714590"/>
      </dsp:txXfrm>
    </dsp:sp>
    <dsp:sp modelId="{25AAA19F-186B-40F8-BBD3-FF3CA8E78F41}">
      <dsp:nvSpPr>
        <dsp:cNvPr id="0" name=""/>
        <dsp:cNvSpPr/>
      </dsp:nvSpPr>
      <dsp:spPr>
        <a:xfrm>
          <a:off x="78006" y="3484001"/>
          <a:ext cx="893238" cy="893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DBCA0-FCD2-4F61-A064-F56775E3F708}">
      <dsp:nvSpPr>
        <dsp:cNvPr id="0" name=""/>
        <dsp:cNvSpPr/>
      </dsp:nvSpPr>
      <dsp:spPr>
        <a:xfrm>
          <a:off x="0" y="41597"/>
          <a:ext cx="11522075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Use shareable PPT data to agree on analysis technique</a:t>
          </a:r>
          <a:endParaRPr lang="en-GB" sz="2600" kern="1200" dirty="0"/>
        </a:p>
      </dsp:txBody>
      <dsp:txXfrm>
        <a:off x="30442" y="72039"/>
        <a:ext cx="11461191" cy="562726"/>
      </dsp:txXfrm>
    </dsp:sp>
    <dsp:sp modelId="{644F7BE3-5EFC-4EFB-9DD8-4907F08A5130}">
      <dsp:nvSpPr>
        <dsp:cNvPr id="0" name=""/>
        <dsp:cNvSpPr/>
      </dsp:nvSpPr>
      <dsp:spPr>
        <a:xfrm>
          <a:off x="0" y="665207"/>
          <a:ext cx="11522075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8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smtClean="0"/>
            <a:t>Using version of PCWG ShareX tool to produce turbine performance matrixes.</a:t>
          </a:r>
          <a:endParaRPr lang="en-GB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smtClean="0"/>
            <a:t>Combining individual test matrixes to produce platform specific matrix</a:t>
          </a:r>
          <a:endParaRPr lang="en-GB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2 core matrixes produced: one showing power deviation to average measured power curve, one showing power deviation to warranted power curve.</a:t>
          </a:r>
        </a:p>
      </dsp:txBody>
      <dsp:txXfrm>
        <a:off x="0" y="665207"/>
        <a:ext cx="11522075" cy="1318590"/>
      </dsp:txXfrm>
    </dsp:sp>
    <dsp:sp modelId="{527A6DAF-6881-4F92-8EFE-D76698D10A5F}">
      <dsp:nvSpPr>
        <dsp:cNvPr id="0" name=""/>
        <dsp:cNvSpPr/>
      </dsp:nvSpPr>
      <dsp:spPr>
        <a:xfrm>
          <a:off x="0" y="1983797"/>
          <a:ext cx="11522075" cy="623610"/>
        </a:xfrm>
        <a:prstGeom prst="roundRect">
          <a:avLst/>
        </a:prstGeom>
        <a:solidFill>
          <a:schemeClr val="accent5">
            <a:hueOff val="-4456082"/>
            <a:satOff val="12571"/>
            <a:lumOff val="-7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smtClean="0"/>
            <a:t>DNV GL to review provided matrixes and compare the following:</a:t>
          </a:r>
          <a:endParaRPr lang="en-GB" sz="2600" kern="1200" dirty="0" smtClean="0"/>
        </a:p>
      </dsp:txBody>
      <dsp:txXfrm>
        <a:off x="30442" y="2014239"/>
        <a:ext cx="11461191" cy="562726"/>
      </dsp:txXfrm>
    </dsp:sp>
    <dsp:sp modelId="{8EFF38BC-2E22-4382-B206-625B6FB0A118}">
      <dsp:nvSpPr>
        <dsp:cNvPr id="0" name=""/>
        <dsp:cNvSpPr/>
      </dsp:nvSpPr>
      <dsp:spPr>
        <a:xfrm>
          <a:off x="0" y="2607407"/>
          <a:ext cx="11522075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8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smtClean="0"/>
            <a:t>OEM matrix relative to average to DNV GL matrix relative to average</a:t>
          </a:r>
          <a:endParaRPr lang="en-GB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smtClean="0"/>
            <a:t>With and without matched data coverage</a:t>
          </a:r>
          <a:endParaRPr lang="en-GB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smtClean="0"/>
            <a:t>OEM matrix relative to average to OEM matrix relative to guaranty</a:t>
          </a:r>
          <a:endParaRPr lang="en-GB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smtClean="0"/>
            <a:t>DNG GL matrix + “bulk” to OEM matrix relative to guaranty</a:t>
          </a:r>
          <a:endParaRPr lang="en-GB" sz="2000" kern="1200" dirty="0" smtClean="0"/>
        </a:p>
      </dsp:txBody>
      <dsp:txXfrm>
        <a:off x="0" y="2607407"/>
        <a:ext cx="11522075" cy="1372410"/>
      </dsp:txXfrm>
    </dsp:sp>
    <dsp:sp modelId="{FAEBDE47-97F9-450B-AE65-1FC1B671ABE7}">
      <dsp:nvSpPr>
        <dsp:cNvPr id="0" name=""/>
        <dsp:cNvSpPr/>
      </dsp:nvSpPr>
      <dsp:spPr>
        <a:xfrm>
          <a:off x="0" y="3979817"/>
          <a:ext cx="11522075" cy="623610"/>
        </a:xfrm>
        <a:prstGeom prst="roundRect">
          <a:avLst/>
        </a:prstGeom>
        <a:solidFill>
          <a:schemeClr val="accent5">
            <a:hueOff val="-8912164"/>
            <a:satOff val="25143"/>
            <a:lumOff val="-1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smtClean="0"/>
            <a:t>Extrapolation to future curves by “Power Curve Benchmarking”</a:t>
          </a:r>
          <a:endParaRPr lang="en-GB" sz="2600" kern="1200"/>
        </a:p>
      </dsp:txBody>
      <dsp:txXfrm>
        <a:off x="30442" y="4010259"/>
        <a:ext cx="11461191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13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111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1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111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707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47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19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11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15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111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66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1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25538"/>
            <a:ext cx="11857565" cy="3152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1605600"/>
            <a:ext cx="8593668" cy="70250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3601" y="4179682"/>
            <a:ext cx="11862000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1000" b="1" cap="all" baseline="0" noProof="1">
              <a:solidFill>
                <a:schemeClr val="accent2"/>
              </a:solidFill>
            </a:endParaRPr>
          </a:p>
        </p:txBody>
      </p:sp>
      <p:pic>
        <p:nvPicPr>
          <p:cNvPr id="23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334431" y="6508356"/>
            <a:ext cx="276467" cy="17934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 smtClean="0">
                <a:solidFill>
                  <a:schemeClr val="tx1"/>
                </a:solidFill>
              </a:rPr>
              <a:t>DNV GL © 2014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21" name="bmkDraft"/>
          <p:cNvSpPr txBox="1">
            <a:spLocks noChangeArrowheads="1"/>
          </p:cNvSpPr>
          <p:nvPr userDrawn="1"/>
        </p:nvSpPr>
        <p:spPr bwMode="auto">
          <a:xfrm>
            <a:off x="5338800" y="59256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6" name="bmkFldAuthorName"/>
          <p:cNvSpPr txBox="1">
            <a:spLocks noChangeArrowheads="1"/>
          </p:cNvSpPr>
          <p:nvPr userDrawn="1"/>
        </p:nvSpPr>
        <p:spPr bwMode="auto">
          <a:xfrm>
            <a:off x="334431" y="3542827"/>
            <a:ext cx="8593670" cy="29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altLang="ja-JP" sz="18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Taylor Geer</a:t>
            </a:r>
            <a:endParaRPr lang="en-GB" altLang="ja-JP" sz="18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bmkFldDate"/>
          <p:cNvSpPr/>
          <p:nvPr userDrawn="1"/>
        </p:nvSpPr>
        <p:spPr>
          <a:xfrm>
            <a:off x="334433" y="3834426"/>
            <a:ext cx="8593668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8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9 JUNE 2017</a:t>
            </a:r>
            <a:endParaRPr lang="en-GB" sz="18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bmk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bmkFldDocumentNumber"/>
          <p:cNvSpPr txBox="1">
            <a:spLocks noChangeArrowheads="1"/>
          </p:cNvSpPr>
          <p:nvPr userDrawn="1"/>
        </p:nvSpPr>
        <p:spPr bwMode="auto">
          <a:xfrm>
            <a:off x="1886137" y="6508356"/>
            <a:ext cx="4109851" cy="1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8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0" name="bmkBusinessAreaName"/>
          <p:cNvSpPr/>
          <p:nvPr userDrawn="1"/>
        </p:nvSpPr>
        <p:spPr>
          <a:xfrm>
            <a:off x="334431" y="1360800"/>
            <a:ext cx="8593669" cy="209126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334962" y="2420888"/>
            <a:ext cx="8593137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963" y="1270801"/>
            <a:ext cx="5659437" cy="464263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99188" y="1268413"/>
            <a:ext cx="5657452" cy="4645025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43200"/>
            <a:ext cx="11856000" cy="4679687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9 June 2017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0598" y="5678682"/>
            <a:ext cx="11526041" cy="2347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508267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996518" y="6537523"/>
            <a:ext cx="5662084" cy="1603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bmkFld6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800" smtClean="0">
                <a:solidFill>
                  <a:schemeClr val="tx1"/>
                </a:solidFill>
                <a:ea typeface="ＭＳ Ｐゴシック" charset="-128"/>
                <a:cs typeface="Arial" charset="0"/>
              </a:rPr>
              <a:t>9 June 2017</a:t>
            </a: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7" name="bmkConfidentiality6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bmkDraft6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11857565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262573"/>
            <a:ext cx="11234175" cy="1304415"/>
          </a:xfrm>
        </p:spPr>
        <p:txBody>
          <a:bodyPr anchor="t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9 June 2017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3319536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4430" y="3518053"/>
            <a:ext cx="8593669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4430" y="3803626"/>
            <a:ext cx="8593669" cy="27688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34430" y="4080506"/>
            <a:ext cx="8593669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34434" y="5769261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10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2885" y="4869160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 smtClean="0">
                <a:solidFill>
                  <a:schemeClr val="tx1"/>
                </a:solidFill>
              </a:rPr>
              <a:t>www.dnvgl.com</a:t>
            </a:r>
            <a:endParaRPr lang="en-GB" sz="1400" b="1" cap="none" baseline="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9 June 2017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4432" y="1268413"/>
            <a:ext cx="11522209" cy="46450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25538"/>
            <a:ext cx="11857567" cy="347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1728000"/>
            <a:ext cx="1109016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503543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10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 smtClean="0">
                <a:solidFill>
                  <a:schemeClr val="tx1"/>
                </a:solidFill>
              </a:rPr>
              <a:t>DNV GL © 2014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16" name="bmkDraft4"/>
          <p:cNvSpPr txBox="1">
            <a:spLocks noChangeArrowheads="1"/>
          </p:cNvSpPr>
          <p:nvPr userDrawn="1"/>
        </p:nvSpPr>
        <p:spPr bwMode="auto">
          <a:xfrm>
            <a:off x="5338800" y="59256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9" name="bmkFld4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800" smtClean="0">
                <a:solidFill>
                  <a:schemeClr val="tx1"/>
                </a:solidFill>
                <a:ea typeface="ＭＳ Ｐゴシック" charset="-128"/>
                <a:cs typeface="Arial" charset="0"/>
              </a:rPr>
              <a:t>9 June 2017</a:t>
            </a: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bmkConfidentiality4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bmkBusinessAreaName"/>
          <p:cNvSpPr/>
          <p:nvPr userDrawn="1"/>
        </p:nvSpPr>
        <p:spPr>
          <a:xfrm>
            <a:off x="334431" y="1360800"/>
            <a:ext cx="8593669" cy="209126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26596"/>
            <a:ext cx="11857565" cy="2970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4121994"/>
            <a:ext cx="11857038" cy="1791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4719836"/>
            <a:ext cx="11090160" cy="1037283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101673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1000" b="1" cap="all" baseline="0" noProof="1">
              <a:solidFill>
                <a:schemeClr val="accent2"/>
              </a:solidFill>
            </a:endParaRPr>
          </a:p>
        </p:txBody>
      </p:sp>
      <p:pic>
        <p:nvPicPr>
          <p:cNvPr id="24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 smtClean="0">
                <a:solidFill>
                  <a:schemeClr val="tx1"/>
                </a:solidFill>
              </a:rPr>
              <a:t>DNV GL © 2014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16" name="bmkDraft5"/>
          <p:cNvSpPr txBox="1">
            <a:spLocks noChangeArrowheads="1"/>
          </p:cNvSpPr>
          <p:nvPr userDrawn="1"/>
        </p:nvSpPr>
        <p:spPr bwMode="auto">
          <a:xfrm>
            <a:off x="5338800" y="59256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bmkConfidentiality5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bmkFld5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800" smtClean="0">
                <a:solidFill>
                  <a:schemeClr val="tx1"/>
                </a:solidFill>
                <a:ea typeface="ＭＳ Ｐゴシック" charset="-128"/>
                <a:cs typeface="Arial" charset="0"/>
              </a:rPr>
              <a:t>9 June 2017</a:t>
            </a: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6" name="bmkBusinessAreaName"/>
          <p:cNvSpPr/>
          <p:nvPr userDrawn="1"/>
        </p:nvSpPr>
        <p:spPr>
          <a:xfrm>
            <a:off x="334431" y="4352300"/>
            <a:ext cx="8593669" cy="2091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1125538"/>
            <a:ext cx="11857037" cy="266269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3810227"/>
            <a:ext cx="11857565" cy="21032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4190400"/>
            <a:ext cx="8593668" cy="736833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3798614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1000" b="1" cap="all" baseline="0" noProof="1">
              <a:solidFill>
                <a:schemeClr val="accent2"/>
              </a:solidFill>
            </a:endParaRPr>
          </a:p>
        </p:txBody>
      </p:sp>
      <p:pic>
        <p:nvPicPr>
          <p:cNvPr id="25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 smtClean="0">
                <a:solidFill>
                  <a:schemeClr val="tx1"/>
                </a:solidFill>
              </a:rPr>
              <a:t>DNV GL © 2014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20" name="bmkDraft3"/>
          <p:cNvSpPr txBox="1">
            <a:spLocks noChangeArrowheads="1"/>
          </p:cNvSpPr>
          <p:nvPr userDrawn="1"/>
        </p:nvSpPr>
        <p:spPr bwMode="auto">
          <a:xfrm>
            <a:off x="5338800" y="59256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1" name="bmkFld2DocumentNumber"/>
          <p:cNvSpPr txBox="1">
            <a:spLocks noChangeArrowheads="1"/>
          </p:cNvSpPr>
          <p:nvPr userDrawn="1"/>
        </p:nvSpPr>
        <p:spPr bwMode="auto">
          <a:xfrm>
            <a:off x="1886137" y="6508356"/>
            <a:ext cx="4109851" cy="1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8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bmkConfidentiality3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bmkFld3Date"/>
          <p:cNvSpPr/>
          <p:nvPr userDrawn="1"/>
        </p:nvSpPr>
        <p:spPr>
          <a:xfrm>
            <a:off x="334433" y="5660878"/>
            <a:ext cx="8593668" cy="2525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4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9 June 2017</a:t>
            </a:r>
            <a:endParaRPr lang="en-GB" sz="14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bmkFld2AuthorName"/>
          <p:cNvSpPr txBox="1">
            <a:spLocks noChangeArrowheads="1"/>
          </p:cNvSpPr>
          <p:nvPr userDrawn="1"/>
        </p:nvSpPr>
        <p:spPr bwMode="auto">
          <a:xfrm>
            <a:off x="334431" y="5409220"/>
            <a:ext cx="8593670" cy="24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altLang="ja-JP" sz="1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Taylor Geer</a:t>
            </a:r>
            <a:endParaRPr lang="en-GB" altLang="ja-JP" sz="14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bmkBusinessAreaName"/>
          <p:cNvSpPr/>
          <p:nvPr userDrawn="1"/>
        </p:nvSpPr>
        <p:spPr>
          <a:xfrm>
            <a:off x="334431" y="3944453"/>
            <a:ext cx="8593669" cy="2091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34431" y="5039166"/>
            <a:ext cx="859367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49"/>
            <a:ext cx="11857565" cy="56502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794703"/>
            <a:ext cx="11856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49"/>
            <a:ext cx="11856000" cy="565027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796000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1" y="1268414"/>
            <a:ext cx="5659969" cy="464502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268414"/>
            <a:ext cx="5657454" cy="464502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970248"/>
            <a:ext cx="5659967" cy="575287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187" y="970248"/>
            <a:ext cx="5657453" cy="5760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334431" y="1627201"/>
            <a:ext cx="5659969" cy="42862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627201"/>
            <a:ext cx="5657454" cy="42862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-1" b="-44689"/>
          <a:stretch/>
        </p:blipFill>
        <p:spPr bwMode="auto">
          <a:xfrm>
            <a:off x="-1" y="6202575"/>
            <a:ext cx="11856377" cy="5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41082"/>
            <a:ext cx="11522208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268412"/>
            <a:ext cx="11522208" cy="4644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5819" y="6689029"/>
            <a:ext cx="1520697" cy="172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" y="6687696"/>
            <a:ext cx="4141386" cy="17413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431" y="6508356"/>
            <a:ext cx="276467" cy="1793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 smtClean="0">
                <a:solidFill>
                  <a:schemeClr val="tx1"/>
                </a:solidFill>
              </a:rPr>
              <a:t>DNV GL © 2014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951174"/>
            <a:ext cx="11856641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mkConfidentiality2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bmkDraft2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bmkFld2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800" smtClean="0">
                <a:solidFill>
                  <a:schemeClr val="tx1"/>
                </a:solidFill>
                <a:ea typeface="ＭＳ Ｐゴシック" charset="-128"/>
                <a:cs typeface="Arial" charset="0"/>
              </a:rPr>
              <a:t>9 June 2017</a:t>
            </a: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54" r:id="rId12"/>
    <p:sldLayoutId id="2147483655" r:id="rId13"/>
    <p:sldLayoutId id="214748366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-1" b="-44689"/>
          <a:stretch/>
        </p:blipFill>
        <p:spPr bwMode="auto">
          <a:xfrm>
            <a:off x="-1" y="6202575"/>
            <a:ext cx="11856377" cy="5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41082"/>
            <a:ext cx="11522208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268412"/>
            <a:ext cx="11522208" cy="4644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5819" y="6689029"/>
            <a:ext cx="1520697" cy="172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9 June 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" y="6687696"/>
            <a:ext cx="4141386" cy="17413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431" y="6508356"/>
            <a:ext cx="276467" cy="1793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0899" y="6508357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 smtClean="0">
                <a:solidFill>
                  <a:schemeClr val="tx1"/>
                </a:solidFill>
              </a:rPr>
              <a:t>DNV GL © 2014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951174"/>
            <a:ext cx="11856641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mkConfidentiality2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bmkDraft2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bmkFld2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800" smtClean="0">
                <a:solidFill>
                  <a:schemeClr val="tx1"/>
                </a:solidFill>
                <a:ea typeface="ＭＳ Ｐゴシック" charset="-128"/>
                <a:cs typeface="Arial" charset="0"/>
              </a:rPr>
              <a:t>9 June 2017</a:t>
            </a: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1605600"/>
            <a:ext cx="9289959" cy="702502"/>
          </a:xfrm>
        </p:spPr>
        <p:txBody>
          <a:bodyPr/>
          <a:lstStyle/>
          <a:p>
            <a:r>
              <a:rPr lang="en-GB" dirty="0" smtClean="0"/>
              <a:t>OEM specific power curve losses – a practical case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PCWG – Copenhagen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Concerns/Outstanding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Seasonality of tests</a:t>
            </a:r>
          </a:p>
          <a:p>
            <a:r>
              <a:rPr lang="en-GB" sz="2800" dirty="0" smtClean="0"/>
              <a:t>Treatment of rated power</a:t>
            </a:r>
          </a:p>
          <a:p>
            <a:r>
              <a:rPr lang="en-GB" sz="2800" dirty="0" smtClean="0"/>
              <a:t>Completing 3</a:t>
            </a:r>
            <a:r>
              <a:rPr lang="en-GB" sz="2800" baseline="30000" dirty="0" smtClean="0"/>
              <a:t>rd</a:t>
            </a:r>
            <a:r>
              <a:rPr lang="en-GB" sz="2800" dirty="0" smtClean="0"/>
              <a:t> party traceability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2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4433" y="1268760"/>
            <a:ext cx="11552767" cy="24122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Conclusions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11</a:t>
            </a:fld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47565" y="4708162"/>
            <a:ext cx="1841844" cy="13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successfully allowed individual parties concerns to be addressed while still providing independently auditable conclusions to be developed</a:t>
            </a:r>
          </a:p>
          <a:p>
            <a:r>
              <a:rPr lang="en-GB" dirty="0" smtClean="0"/>
              <a:t>Reduction in turbine performance loss and uncertainty achieved on a commercial project.</a:t>
            </a:r>
          </a:p>
          <a:p>
            <a:endParaRPr lang="en-GB" dirty="0" smtClean="0"/>
          </a:p>
          <a:p>
            <a:r>
              <a:rPr lang="en-GB" dirty="0" smtClean="0"/>
              <a:t>Performance of Type B well understood</a:t>
            </a:r>
          </a:p>
          <a:p>
            <a:r>
              <a:rPr lang="en-GB" dirty="0" smtClean="0"/>
              <a:t>Number of tests needed to reach stable matrix seems to be &gt;10</a:t>
            </a:r>
          </a:p>
          <a:p>
            <a:r>
              <a:rPr lang="en-GB" dirty="0" smtClean="0"/>
              <a:t>Need to be able to extrapolate to new technology</a:t>
            </a:r>
          </a:p>
          <a:p>
            <a:pPr lvl="1"/>
            <a:r>
              <a:rPr lang="en-GB" dirty="0" smtClean="0"/>
              <a:t>Power Curve benchmarking seems a reasonable approach while waiting for measured curves to be provided.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5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4433" y="1268760"/>
            <a:ext cx="11552767" cy="24122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What’s next.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13</a:t>
            </a:fld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47565" y="4708162"/>
            <a:ext cx="1841844" cy="13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Better understanding of new technology</a:t>
            </a:r>
          </a:p>
          <a:p>
            <a:pPr lvl="1"/>
            <a:r>
              <a:rPr lang="en-GB" dirty="0" smtClean="0"/>
              <a:t>New data from </a:t>
            </a:r>
            <a:r>
              <a:rPr lang="en-GB" dirty="0"/>
              <a:t>T</a:t>
            </a:r>
            <a:r>
              <a:rPr lang="en-GB" dirty="0" smtClean="0"/>
              <a:t>ype D platform becoming available, as well as other larger rotor platforms</a:t>
            </a:r>
          </a:p>
          <a:p>
            <a:pPr lvl="1"/>
            <a:r>
              <a:rPr lang="en-GB" dirty="0" smtClean="0"/>
              <a:t>Further validation of the Power Curve Benchmarking method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4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34434" y="1262573"/>
            <a:ext cx="11234175" cy="762271"/>
          </a:xfrm>
        </p:spPr>
        <p:txBody>
          <a:bodyPr>
            <a:normAutofit/>
          </a:bodyPr>
          <a:lstStyle/>
          <a:p>
            <a:r>
              <a:rPr lang="en-GB" dirty="0" smtClean="0"/>
              <a:t>Questions?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Taylor Geer	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taylor.geer@dnvgl.com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8" name="Text Placeholder 26"/>
          <p:cNvSpPr txBox="1">
            <a:spLocks/>
          </p:cNvSpPr>
          <p:nvPr/>
        </p:nvSpPr>
        <p:spPr>
          <a:xfrm>
            <a:off x="334430" y="4080506"/>
            <a:ext cx="8593669" cy="32060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3F9C35"/>
              </a:buClr>
              <a:buFont typeface="Wingdings" panose="05000000000000000000" pitchFamily="2" charset="2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198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98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8000" indent="-198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-198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@taylorgeer1</a:t>
            </a:r>
            <a:endParaRPr lang="en-GB" dirty="0"/>
          </a:p>
        </p:txBody>
      </p:sp>
      <p:pic>
        <p:nvPicPr>
          <p:cNvPr id="9" name="Picture 2" descr="C:\Users\taygee\AppData\Local\Microsoft\Windows\Temporary Internet Files\Content.IE5\F0JEM83W\Twitter_log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00" y="4092618"/>
            <a:ext cx="254888" cy="25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9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Motivation: Incorporate OEM data to develop vendor specific view on turbine performance</a:t>
            </a:r>
            <a:r>
              <a:rPr lang="en-GB" dirty="0" smtClean="0"/>
              <a:t>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349873"/>
              </p:ext>
            </p:extLst>
          </p:nvPr>
        </p:nvGraphicFramePr>
        <p:xfrm>
          <a:off x="334963" y="1268413"/>
          <a:ext cx="11522075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0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002554"/>
              </p:ext>
            </p:extLst>
          </p:nvPr>
        </p:nvGraphicFramePr>
        <p:xfrm>
          <a:off x="334963" y="1268413"/>
          <a:ext cx="11522075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1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4433" y="1268760"/>
            <a:ext cx="11552767" cy="24122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Methodology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47565" y="4708162"/>
            <a:ext cx="1841844" cy="13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188676"/>
              </p:ext>
            </p:extLst>
          </p:nvPr>
        </p:nvGraphicFramePr>
        <p:xfrm>
          <a:off x="334963" y="1268413"/>
          <a:ext cx="11522075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2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4433" y="1268760"/>
            <a:ext cx="11552767" cy="24122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Analysis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47565" y="4708162"/>
            <a:ext cx="1841844" cy="13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provided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209429"/>
              </p:ext>
            </p:extLst>
          </p:nvPr>
        </p:nvGraphicFramePr>
        <p:xfrm>
          <a:off x="334963" y="1268413"/>
          <a:ext cx="115220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038"/>
                <a:gridCol w="576103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Turbine</a:t>
                      </a:r>
                      <a:r>
                        <a:rPr lang="en-GB" baseline="0" dirty="0" smtClean="0"/>
                        <a:t>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r>
                        <a:rPr lang="en-GB" baseline="0" dirty="0" smtClean="0"/>
                        <a:t> of tests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~15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&gt;20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 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r>
                        <a:rPr lang="en-GB" baseline="0" dirty="0" smtClean="0"/>
                        <a:t> 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~10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1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results – rounded to 0.5%</a:t>
            </a:r>
            <a:endParaRPr lang="en-GB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191812"/>
              </p:ext>
            </p:extLst>
          </p:nvPr>
        </p:nvGraphicFramePr>
        <p:xfrm>
          <a:off x="334963" y="1268413"/>
          <a:ext cx="11413664" cy="268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416"/>
                <a:gridCol w="2853416"/>
                <a:gridCol w="2853416"/>
                <a:gridCol w="2853416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OEM average compared to DNV GL average - not matched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OEM average compared to DNV GL average - matched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OEM warranted compared to DNV GL average - matched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 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101.0%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 D-1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 D-2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6618058" y="3125436"/>
            <a:ext cx="432048" cy="2412268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99856" y="4577167"/>
            <a:ext cx="2952328" cy="834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333333"/>
                </a:solidFill>
              </a:rPr>
              <a:t>Comparing these columns indicates the impact of data coverage on the results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9678398" y="3125437"/>
            <a:ext cx="432048" cy="2412268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292245" y="4691352"/>
            <a:ext cx="3564396" cy="834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333333"/>
                </a:solidFill>
              </a:rPr>
              <a:t>Comparing these columns indicates the difference between the average and the guaranty</a:t>
            </a:r>
          </a:p>
        </p:txBody>
      </p:sp>
      <p:sp>
        <p:nvSpPr>
          <p:cNvPr id="12" name="Oval 11"/>
          <p:cNvSpPr/>
          <p:nvPr/>
        </p:nvSpPr>
        <p:spPr>
          <a:xfrm>
            <a:off x="8040216" y="2960948"/>
            <a:ext cx="3834426" cy="288032"/>
          </a:xfrm>
          <a:prstGeom prst="ellipse">
            <a:avLst/>
          </a:prstGeom>
          <a:noFill/>
          <a:ln w="9525">
            <a:solidFill>
              <a:srgbClr val="C42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3000"/>
              </a:lnSpc>
              <a:spcBef>
                <a:spcPts val="600"/>
              </a:spcBef>
            </a:pPr>
            <a:endParaRPr lang="en-GB" sz="1600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8688288" y="988521"/>
            <a:ext cx="1980220" cy="2512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333333"/>
                </a:solidFill>
              </a:rPr>
              <a:t>Only two tests!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688288" y="1266739"/>
            <a:ext cx="396044" cy="1586197"/>
          </a:xfrm>
          <a:prstGeom prst="straightConnector1">
            <a:avLst/>
          </a:prstGeom>
          <a:ln>
            <a:solidFill>
              <a:srgbClr val="C4262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curve benchmark – guaranteed curves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269450"/>
            <a:ext cx="11522075" cy="464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6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DNV PowerPoint Template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genda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472</Words>
  <Application>Microsoft Office PowerPoint</Application>
  <PresentationFormat>Custom</PresentationFormat>
  <Paragraphs>116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DNV PowerPoint Template</vt:lpstr>
      <vt:lpstr>Agenda</vt:lpstr>
      <vt:lpstr>OEM specific power curve losses – a practical case</vt:lpstr>
      <vt:lpstr>Motivation: Incorporate OEM data to develop vendor specific view on turbine performance.</vt:lpstr>
      <vt:lpstr>Overview</vt:lpstr>
      <vt:lpstr>Methodology   </vt:lpstr>
      <vt:lpstr>Methodology</vt:lpstr>
      <vt:lpstr>Analysis   </vt:lpstr>
      <vt:lpstr>Data provided</vt:lpstr>
      <vt:lpstr>Overall results – rounded to 0.5%</vt:lpstr>
      <vt:lpstr>Power curve benchmark – guaranteed curves</vt:lpstr>
      <vt:lpstr>Concerns/Outstanding issues</vt:lpstr>
      <vt:lpstr>Conclusions   </vt:lpstr>
      <vt:lpstr>Conclusions</vt:lpstr>
      <vt:lpstr>What’s next.   </vt:lpstr>
      <vt:lpstr>What’s next? 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Geer, Taylor</dc:creator>
  <cp:lastModifiedBy>Peter Stuart</cp:lastModifiedBy>
  <cp:revision>19</cp:revision>
  <dcterms:created xsi:type="dcterms:W3CDTF">2013-10-29T14:33:42Z</dcterms:created>
  <dcterms:modified xsi:type="dcterms:W3CDTF">2017-06-09T17:45:52Z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urrentSublogo">
    <vt:lpwstr/>
  </property>
  <property fmtid="{D5CDD505-2E9C-101B-9397-08002B2CF9AE}" pid="4" name="CurrentLogoPath">
    <vt:lpwstr/>
  </property>
  <property fmtid="{D5CDD505-2E9C-101B-9397-08002B2CF9AE}" pid="5" name="CurrentDepartmentName">
    <vt:lpwstr/>
  </property>
  <property fmtid="{D5CDD505-2E9C-101B-9397-08002B2CF9AE}" pid="6" name="CurrentClientLogoPath">
    <vt:lpwstr/>
  </property>
  <property fmtid="{D5CDD505-2E9C-101B-9397-08002B2CF9AE}" pid="7" name="CurrentDate">
    <vt:lpwstr>9 June 2017</vt:lpwstr>
  </property>
  <property fmtid="{D5CDD505-2E9C-101B-9397-08002B2CF9AE}" pid="8" name="CurrentPresentationTitle">
    <vt:lpwstr/>
  </property>
  <property fmtid="{D5CDD505-2E9C-101B-9397-08002B2CF9AE}" pid="9" name="CurrentAuthor">
    <vt:lpwstr/>
  </property>
  <property fmtid="{D5CDD505-2E9C-101B-9397-08002B2CF9AE}" pid="10" name="CurrentDepartment">
    <vt:lpwstr/>
  </property>
  <property fmtid="{D5CDD505-2E9C-101B-9397-08002B2CF9AE}" pid="11" name="CurrentBusinessLine">
    <vt:lpwstr/>
  </property>
  <property fmtid="{D5CDD505-2E9C-101B-9397-08002B2CF9AE}" pid="12" name="CurrentCountry">
    <vt:lpwstr/>
  </property>
  <property fmtid="{D5CDD505-2E9C-101B-9397-08002B2CF9AE}" pid="13" name="CurrentPaperType">
    <vt:lpwstr/>
  </property>
  <property fmtid="{D5CDD505-2E9C-101B-9397-08002B2CF9AE}" pid="14" name="CurrentInformationClass">
    <vt:lpwstr/>
  </property>
  <property fmtid="{D5CDD505-2E9C-101B-9397-08002B2CF9AE}" pid="15" name="CurrentRestrictedAccess">
    <vt:lpwstr/>
  </property>
  <property fmtid="{D5CDD505-2E9C-101B-9397-08002B2CF9AE}" pid="16" name="CurrentLanguage">
    <vt:lpwstr/>
  </property>
</Properties>
</file>