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1" r:id="rId2"/>
    <p:sldId id="291" r:id="rId3"/>
    <p:sldId id="294" r:id="rId4"/>
    <p:sldId id="292" r:id="rId5"/>
    <p:sldId id="29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18" y="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09FDB2-1F38-4999-8BBA-97DA529CBDA3}" type="datetime1">
              <a:rPr lang="en-US"/>
              <a:pPr/>
              <a:t>12/4/2012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87D6DC-B2A4-40BC-BC46-5455B26BE2E6}" type="slidenum">
              <a:rPr lang="en-US"/>
              <a:pPr/>
              <a:t>2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09FDB2-1F38-4999-8BBA-97DA529CBDA3}" type="datetime1">
              <a:rPr lang="en-US"/>
              <a:pPr/>
              <a:t>12/4/2012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87D6DC-B2A4-40BC-BC46-5455B26BE2E6}" type="slidenum">
              <a:rPr lang="en-US"/>
              <a:pPr/>
              <a:t>3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09FDB2-1F38-4999-8BBA-97DA529CBDA3}" type="datetime1">
              <a:rPr lang="en-US"/>
              <a:pPr/>
              <a:t>12/4/2012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87D6DC-B2A4-40BC-BC46-5455B26BE2E6}" type="slidenum">
              <a:rPr lang="en-US"/>
              <a:pPr/>
              <a:t>4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09FDB2-1F38-4999-8BBA-97DA529CBDA3}" type="datetime1">
              <a:rPr lang="en-US"/>
              <a:pPr/>
              <a:t>12/4/2012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87D6DC-B2A4-40BC-BC46-5455B26BE2E6}" type="slidenum">
              <a:rPr lang="en-US"/>
              <a:pPr/>
              <a:t>5</a:t>
            </a:fld>
            <a:endParaRPr lang="en-US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NREL is a national laboratory of the U.S. Department of Energy, Office of Energy Efficiency and Renewable Energy, operated</a:t>
            </a:r>
            <a:r>
              <a:rPr lang="en-US" sz="1000" baseline="0" dirty="0" smtClean="0"/>
              <a:t> by the Alliance for Sustainable Energy, LLC.</a:t>
            </a:r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40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/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4448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647688"/>
            <a:ext cx="9144000" cy="2168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bg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 smtClean="0">
              <a:solidFill>
                <a:schemeClr val="bg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0800" y="1143000"/>
            <a:ext cx="6705600" cy="1219200"/>
          </a:xfrm>
        </p:spPr>
        <p:txBody>
          <a:bodyPr anchor="b"/>
          <a:lstStyle/>
          <a:p>
            <a:r>
              <a:rPr lang="en-US" dirty="0" smtClean="0"/>
              <a:t>Power Curve Working Group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Patrick Moriarty</a:t>
            </a:r>
          </a:p>
          <a:p>
            <a:r>
              <a:rPr lang="en-US" dirty="0" smtClean="0"/>
              <a:t>December 4, 2012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Turbulence and Shear</a:t>
            </a:r>
            <a:endParaRPr lang="en-US" dirty="0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130300"/>
            <a:ext cx="7848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1.5 MW Turbine - 5% &lt; TI &lt; 40%, 0.15 &lt; </a:t>
            </a:r>
            <a:r>
              <a:rPr lang="en-US" sz="2400" dirty="0" smtClean="0">
                <a:latin typeface="Symbol" pitchFamily="18" charset="2"/>
              </a:rPr>
              <a:t>a</a:t>
            </a:r>
            <a:r>
              <a:rPr lang="en-US" sz="2400" dirty="0" smtClean="0"/>
              <a:t> &lt; 0.25 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20556" t="27556" r="10000" b="12000"/>
          <a:stretch>
            <a:fillRect/>
          </a:stretch>
        </p:blipFill>
        <p:spPr bwMode="auto">
          <a:xfrm>
            <a:off x="152400" y="1600200"/>
            <a:ext cx="8991600" cy="489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391400" y="6248400"/>
            <a:ext cx="1290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Clifton et al. 2012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of Turbulence and Shear</a:t>
            </a:r>
            <a:endParaRPr lang="en-US" dirty="0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130300"/>
            <a:ext cx="7848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Turbulence dominates above rated, more complex below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 l="21111" t="26047" r="7222" b="6977"/>
          <a:stretch>
            <a:fillRect/>
          </a:stretch>
        </p:blipFill>
        <p:spPr bwMode="auto">
          <a:xfrm>
            <a:off x="152400" y="1600200"/>
            <a:ext cx="8458200" cy="472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391400" y="6248400"/>
            <a:ext cx="1290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Clifton et al. 2012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130300"/>
            <a:ext cx="7848600" cy="4724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How can the industry make progress on this issue?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Further analysis of highly instrumented test sites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 DTU </a:t>
            </a:r>
            <a:r>
              <a:rPr lang="en-US" dirty="0" err="1" smtClean="0"/>
              <a:t>Høvsøre</a:t>
            </a:r>
            <a:r>
              <a:rPr lang="en-US" dirty="0" smtClean="0"/>
              <a:t>, ECN, NWTC, TTU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What data can be made available to community?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Identify critical variables that influence power losses (and loads)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TKE, Coherent TKE, momentum flux, veer?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What can be obtained from existing measurements and what requires new instruments?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What is uncertainty for different fidelities of measurement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Comparison of existing power curve corrections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Disk averaged vs. turbulence corrected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Weigh ease of implementation vs. improvement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Suggest public training and testing dataset(s) be created for validation of power curve correction methods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1130300"/>
            <a:ext cx="7848600" cy="54229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What site specific measurements can be used to improve yields?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Turbulence intensity and shear important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be other important/encompassing variables – engineering analysis and cost benefit analysis required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Minimum of hub height towers will multiple vertical stations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Possibly augment with remote sensing up to rotor tip for shear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What extra information can be supplied by turbine manufacturers to improve yields?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from highly instrumented sites to community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Faster time resolution is “free”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limited knowledge of control operation is required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Corrected power curves (possibly unwarranted) – will influence what measurements are needed at site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Power performance tests at more diverse set of sites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rel_blue_template">
  <a:themeElements>
    <a:clrScheme name="Custom 2">
      <a:dk1>
        <a:srgbClr val="FFFFFF"/>
      </a:dk1>
      <a:lt1>
        <a:srgbClr val="0079C1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nrel_blue_template</Template>
  <TotalTime>675</TotalTime>
  <Words>288</Words>
  <Application>Microsoft Office PowerPoint</Application>
  <PresentationFormat>On-screen Show (4:3)</PresentationFormat>
  <Paragraphs>42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nrel_blue_template</vt:lpstr>
      <vt:lpstr>Slide 1</vt:lpstr>
      <vt:lpstr>Impact of Turbulence and Shear</vt:lpstr>
      <vt:lpstr>Impact of Turbulence and Shear</vt:lpstr>
      <vt:lpstr>Discussion Points</vt:lpstr>
      <vt:lpstr>Discussion Points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 Moriarty</dc:creator>
  <cp:lastModifiedBy>Pat Moriarty</cp:lastModifiedBy>
  <cp:revision>48</cp:revision>
  <dcterms:created xsi:type="dcterms:W3CDTF">2012-10-16T17:07:04Z</dcterms:created>
  <dcterms:modified xsi:type="dcterms:W3CDTF">2012-12-04T10:10:48Z</dcterms:modified>
</cp:coreProperties>
</file>