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1"/>
  </p:notesMasterIdLst>
  <p:sldIdLst>
    <p:sldId id="294" r:id="rId3"/>
    <p:sldId id="338" r:id="rId4"/>
    <p:sldId id="339" r:id="rId5"/>
    <p:sldId id="342" r:id="rId6"/>
    <p:sldId id="340" r:id="rId7"/>
    <p:sldId id="296" r:id="rId8"/>
    <p:sldId id="314" r:id="rId9"/>
    <p:sldId id="329" r:id="rId10"/>
    <p:sldId id="330" r:id="rId11"/>
    <p:sldId id="315" r:id="rId12"/>
    <p:sldId id="313" r:id="rId13"/>
    <p:sldId id="341" r:id="rId14"/>
    <p:sldId id="331" r:id="rId15"/>
    <p:sldId id="336" r:id="rId16"/>
    <p:sldId id="332" r:id="rId17"/>
    <p:sldId id="334" r:id="rId18"/>
    <p:sldId id="343" r:id="rId19"/>
    <p:sldId id="33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7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668" cy="182866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AA3-A735-4994-845B-8CD53F330B1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90D8FCB-5468-4F20-89CB-2F2FC8D160EA}">
      <dgm:prSet phldrT="[Text]"/>
      <dgm:spPr/>
      <dgm:t>
        <a:bodyPr/>
        <a:lstStyle/>
        <a:p>
          <a:r>
            <a:rPr lang="en-GB" b="1" dirty="0"/>
            <a:t>Agenda</a:t>
          </a:r>
          <a:endParaRPr lang="en-GB" dirty="0"/>
        </a:p>
      </dgm:t>
    </dgm:pt>
    <dgm:pt modelId="{AA1C69DC-FEB7-4967-9C20-2E5409B726D3}" type="parTrans" cxnId="{6C0E42B7-C4A8-4157-B15F-F94685C784CF}">
      <dgm:prSet/>
      <dgm:spPr/>
      <dgm:t>
        <a:bodyPr/>
        <a:lstStyle/>
        <a:p>
          <a:endParaRPr lang="en-GB"/>
        </a:p>
      </dgm:t>
    </dgm:pt>
    <dgm:pt modelId="{0C25D813-4675-4AB8-AFA5-50A1F4AA4BBB}" type="sibTrans" cxnId="{6C0E42B7-C4A8-4157-B15F-F94685C784CF}">
      <dgm:prSet/>
      <dgm:spPr/>
      <dgm:t>
        <a:bodyPr/>
        <a:lstStyle/>
        <a:p>
          <a:endParaRPr lang="en-GB"/>
        </a:p>
      </dgm:t>
    </dgm:pt>
    <dgm:pt modelId="{55F75FF3-84D9-4FF8-BC0A-B42AAA32FB5B}">
      <dgm:prSet/>
      <dgm:spPr/>
      <dgm:t>
        <a:bodyPr/>
        <a:lstStyle/>
        <a:p>
          <a:r>
            <a:rPr lang="en-GB" b="1"/>
            <a:t>2018 Roadmap Update</a:t>
          </a:r>
          <a:endParaRPr lang="en-GB" dirty="0"/>
        </a:p>
      </dgm:t>
    </dgm:pt>
    <dgm:pt modelId="{5F4AAE3B-8E92-4C6E-8F04-A38609671321}" type="parTrans" cxnId="{C34DD135-B96A-4330-976C-FDB23287640C}">
      <dgm:prSet/>
      <dgm:spPr/>
      <dgm:t>
        <a:bodyPr/>
        <a:lstStyle/>
        <a:p>
          <a:endParaRPr lang="en-GB"/>
        </a:p>
      </dgm:t>
    </dgm:pt>
    <dgm:pt modelId="{C28449A8-FDC8-4783-BECC-CABA618C41FC}" type="sibTrans" cxnId="{C34DD135-B96A-4330-976C-FDB23287640C}">
      <dgm:prSet/>
      <dgm:spPr/>
      <dgm:t>
        <a:bodyPr/>
        <a:lstStyle/>
        <a:p>
          <a:endParaRPr lang="en-GB"/>
        </a:p>
      </dgm:t>
    </dgm:pt>
    <dgm:pt modelId="{56FDE8CC-02FF-4590-A15E-66A65A9B1DEE}">
      <dgm:prSet phldrT="[Text]"/>
      <dgm:spPr/>
      <dgm:t>
        <a:bodyPr/>
        <a:lstStyle/>
        <a:p>
          <a:r>
            <a:rPr lang="en-GB" b="1" dirty="0"/>
            <a:t>PCWG Vision and Mission</a:t>
          </a:r>
          <a:endParaRPr lang="en-GB" dirty="0"/>
        </a:p>
      </dgm:t>
    </dgm:pt>
    <dgm:pt modelId="{CA6C411E-D83E-476D-AF7B-8AA88827E467}" type="parTrans" cxnId="{0C08FB16-66B6-402F-8EC8-A1E1D650882D}">
      <dgm:prSet/>
      <dgm:spPr/>
      <dgm:t>
        <a:bodyPr/>
        <a:lstStyle/>
        <a:p>
          <a:endParaRPr lang="en-GB"/>
        </a:p>
      </dgm:t>
    </dgm:pt>
    <dgm:pt modelId="{3029E072-206C-4E01-A9C4-32A70104F3E4}" type="sibTrans" cxnId="{0C08FB16-66B6-402F-8EC8-A1E1D650882D}">
      <dgm:prSet/>
      <dgm:spPr/>
      <dgm:t>
        <a:bodyPr/>
        <a:lstStyle/>
        <a:p>
          <a:endParaRPr lang="en-GB"/>
        </a:p>
      </dgm:t>
    </dgm:pt>
    <dgm:pt modelId="{B7A3D7E3-673D-47A9-8D69-D455B4353E93}" type="pres">
      <dgm:prSet presAssocID="{9D65DAA3-A735-4994-845B-8CD53F330B1C}" presName="linear" presStyleCnt="0">
        <dgm:presLayoutVars>
          <dgm:dir/>
          <dgm:animLvl val="lvl"/>
          <dgm:resizeHandles val="exact"/>
        </dgm:presLayoutVars>
      </dgm:prSet>
      <dgm:spPr/>
    </dgm:pt>
    <dgm:pt modelId="{86C5C879-C7B8-478A-B3DB-6C72D4454BFC}" type="pres">
      <dgm:prSet presAssocID="{790D8FCB-5468-4F20-89CB-2F2FC8D160EA}" presName="parentLin" presStyleCnt="0"/>
      <dgm:spPr/>
    </dgm:pt>
    <dgm:pt modelId="{3339CDF4-3DE5-47F6-8C57-D8D0009E161B}" type="pres">
      <dgm:prSet presAssocID="{790D8FCB-5468-4F20-89CB-2F2FC8D160EA}" presName="parentLeftMargin" presStyleLbl="node1" presStyleIdx="0" presStyleCnt="3"/>
      <dgm:spPr/>
    </dgm:pt>
    <dgm:pt modelId="{0804CE84-DEE7-4B70-AA26-D59A039AA003}" type="pres">
      <dgm:prSet presAssocID="{790D8FCB-5468-4F20-89CB-2F2FC8D160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3307A3-5631-4D99-B6C2-CD88E03CE48B}" type="pres">
      <dgm:prSet presAssocID="{790D8FCB-5468-4F20-89CB-2F2FC8D160EA}" presName="negativeSpace" presStyleCnt="0"/>
      <dgm:spPr/>
    </dgm:pt>
    <dgm:pt modelId="{11557C79-3BE5-4B08-B650-6574169CA7E3}" type="pres">
      <dgm:prSet presAssocID="{790D8FCB-5468-4F20-89CB-2F2FC8D160EA}" presName="childText" presStyleLbl="conFgAcc1" presStyleIdx="0" presStyleCnt="3">
        <dgm:presLayoutVars>
          <dgm:bulletEnabled val="1"/>
        </dgm:presLayoutVars>
      </dgm:prSet>
      <dgm:spPr/>
    </dgm:pt>
    <dgm:pt modelId="{CA451C16-6A19-4D48-9BD4-01B10BA14E2A}" type="pres">
      <dgm:prSet presAssocID="{0C25D813-4675-4AB8-AFA5-50A1F4AA4BBB}" presName="spaceBetweenRectangles" presStyleCnt="0"/>
      <dgm:spPr/>
    </dgm:pt>
    <dgm:pt modelId="{5813377B-C5F9-452D-B25F-064C45538A5E}" type="pres">
      <dgm:prSet presAssocID="{56FDE8CC-02FF-4590-A15E-66A65A9B1DEE}" presName="parentLin" presStyleCnt="0"/>
      <dgm:spPr/>
    </dgm:pt>
    <dgm:pt modelId="{27AC3AB6-D50C-49F8-BCA8-551078465BB2}" type="pres">
      <dgm:prSet presAssocID="{56FDE8CC-02FF-4590-A15E-66A65A9B1DEE}" presName="parentLeftMargin" presStyleLbl="node1" presStyleIdx="0" presStyleCnt="3"/>
      <dgm:spPr/>
    </dgm:pt>
    <dgm:pt modelId="{23720A7F-AC50-46F5-A4A6-FDF12F9FCB16}" type="pres">
      <dgm:prSet presAssocID="{56FDE8CC-02FF-4590-A15E-66A65A9B1D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059C25-DB3B-42C6-8F19-893176CFF603}" type="pres">
      <dgm:prSet presAssocID="{56FDE8CC-02FF-4590-A15E-66A65A9B1DEE}" presName="negativeSpace" presStyleCnt="0"/>
      <dgm:spPr/>
    </dgm:pt>
    <dgm:pt modelId="{2EE87746-ACFA-4554-93B9-A40BB5CE3CB7}" type="pres">
      <dgm:prSet presAssocID="{56FDE8CC-02FF-4590-A15E-66A65A9B1DEE}" presName="childText" presStyleLbl="conFgAcc1" presStyleIdx="1" presStyleCnt="3">
        <dgm:presLayoutVars>
          <dgm:bulletEnabled val="1"/>
        </dgm:presLayoutVars>
      </dgm:prSet>
      <dgm:spPr/>
    </dgm:pt>
    <dgm:pt modelId="{C7984A6A-1B46-4EB5-8AC1-00B10AC420DD}" type="pres">
      <dgm:prSet presAssocID="{3029E072-206C-4E01-A9C4-32A70104F3E4}" presName="spaceBetweenRectangles" presStyleCnt="0"/>
      <dgm:spPr/>
    </dgm:pt>
    <dgm:pt modelId="{B1F97BF5-55D7-4908-AC62-28A93C090A63}" type="pres">
      <dgm:prSet presAssocID="{55F75FF3-84D9-4FF8-BC0A-B42AAA32FB5B}" presName="parentLin" presStyleCnt="0"/>
      <dgm:spPr/>
    </dgm:pt>
    <dgm:pt modelId="{E28A6D70-ADA5-4758-BCF1-8278F1B59C87}" type="pres">
      <dgm:prSet presAssocID="{55F75FF3-84D9-4FF8-BC0A-B42AAA32FB5B}" presName="parentLeftMargin" presStyleLbl="node1" presStyleIdx="1" presStyleCnt="3"/>
      <dgm:spPr/>
    </dgm:pt>
    <dgm:pt modelId="{1DA58A97-C0DC-4412-B454-BE7BC87FEA4C}" type="pres">
      <dgm:prSet presAssocID="{55F75FF3-84D9-4FF8-BC0A-B42AAA32FB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B79E9A5-7DB1-4E3F-8CDA-3D301CA3F788}" type="pres">
      <dgm:prSet presAssocID="{55F75FF3-84D9-4FF8-BC0A-B42AAA32FB5B}" presName="negativeSpace" presStyleCnt="0"/>
      <dgm:spPr/>
    </dgm:pt>
    <dgm:pt modelId="{99C2A2EE-7F17-43E6-8EA1-8AEA33F59857}" type="pres">
      <dgm:prSet presAssocID="{55F75FF3-84D9-4FF8-BC0A-B42AAA32FB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C08FB16-66B6-402F-8EC8-A1E1D650882D}" srcId="{9D65DAA3-A735-4994-845B-8CD53F330B1C}" destId="{56FDE8CC-02FF-4590-A15E-66A65A9B1DEE}" srcOrd="1" destOrd="0" parTransId="{CA6C411E-D83E-476D-AF7B-8AA88827E467}" sibTransId="{3029E072-206C-4E01-A9C4-32A70104F3E4}"/>
    <dgm:cxn modelId="{C34DD135-B96A-4330-976C-FDB23287640C}" srcId="{9D65DAA3-A735-4994-845B-8CD53F330B1C}" destId="{55F75FF3-84D9-4FF8-BC0A-B42AAA32FB5B}" srcOrd="2" destOrd="0" parTransId="{5F4AAE3B-8E92-4C6E-8F04-A38609671321}" sibTransId="{C28449A8-FDC8-4783-BECC-CABA618C41FC}"/>
    <dgm:cxn modelId="{091B6750-327C-48C3-B8DE-8B0647EFC016}" type="presOf" srcId="{56FDE8CC-02FF-4590-A15E-66A65A9B1DEE}" destId="{27AC3AB6-D50C-49F8-BCA8-551078465BB2}" srcOrd="0" destOrd="0" presId="urn:microsoft.com/office/officeart/2005/8/layout/list1"/>
    <dgm:cxn modelId="{E7F15370-E706-40B3-BD99-865708044B7F}" type="presOf" srcId="{790D8FCB-5468-4F20-89CB-2F2FC8D160EA}" destId="{0804CE84-DEE7-4B70-AA26-D59A039AA003}" srcOrd="1" destOrd="0" presId="urn:microsoft.com/office/officeart/2005/8/layout/list1"/>
    <dgm:cxn modelId="{F82BD879-5A2A-4EA3-935E-C4CC371EF334}" type="presOf" srcId="{55F75FF3-84D9-4FF8-BC0A-B42AAA32FB5B}" destId="{1DA58A97-C0DC-4412-B454-BE7BC87FEA4C}" srcOrd="1" destOrd="0" presId="urn:microsoft.com/office/officeart/2005/8/layout/list1"/>
    <dgm:cxn modelId="{5E2D2294-00BF-4F41-873C-5DD9044938B1}" type="presOf" srcId="{9D65DAA3-A735-4994-845B-8CD53F330B1C}" destId="{B7A3D7E3-673D-47A9-8D69-D455B4353E93}" srcOrd="0" destOrd="0" presId="urn:microsoft.com/office/officeart/2005/8/layout/list1"/>
    <dgm:cxn modelId="{6C0E42B7-C4A8-4157-B15F-F94685C784CF}" srcId="{9D65DAA3-A735-4994-845B-8CD53F330B1C}" destId="{790D8FCB-5468-4F20-89CB-2F2FC8D160EA}" srcOrd="0" destOrd="0" parTransId="{AA1C69DC-FEB7-4967-9C20-2E5409B726D3}" sibTransId="{0C25D813-4675-4AB8-AFA5-50A1F4AA4BBB}"/>
    <dgm:cxn modelId="{F0C154D7-FA1D-4D7D-BE3D-7D6646BC3B34}" type="presOf" srcId="{790D8FCB-5468-4F20-89CB-2F2FC8D160EA}" destId="{3339CDF4-3DE5-47F6-8C57-D8D0009E161B}" srcOrd="0" destOrd="0" presId="urn:microsoft.com/office/officeart/2005/8/layout/list1"/>
    <dgm:cxn modelId="{4AD84BEE-43D6-4772-B178-2F363BC47B90}" type="presOf" srcId="{56FDE8CC-02FF-4590-A15E-66A65A9B1DEE}" destId="{23720A7F-AC50-46F5-A4A6-FDF12F9FCB16}" srcOrd="1" destOrd="0" presId="urn:microsoft.com/office/officeart/2005/8/layout/list1"/>
    <dgm:cxn modelId="{18EE04F9-DD12-4BE4-96AA-7D23EDCE4920}" type="presOf" srcId="{55F75FF3-84D9-4FF8-BC0A-B42AAA32FB5B}" destId="{E28A6D70-ADA5-4758-BCF1-8278F1B59C87}" srcOrd="0" destOrd="0" presId="urn:microsoft.com/office/officeart/2005/8/layout/list1"/>
    <dgm:cxn modelId="{5D39747D-8E26-455F-83B6-8738BF2E5470}" type="presParOf" srcId="{B7A3D7E3-673D-47A9-8D69-D455B4353E93}" destId="{86C5C879-C7B8-478A-B3DB-6C72D4454BFC}" srcOrd="0" destOrd="0" presId="urn:microsoft.com/office/officeart/2005/8/layout/list1"/>
    <dgm:cxn modelId="{7F41939E-9AE2-4749-A293-F24DA3A65C03}" type="presParOf" srcId="{86C5C879-C7B8-478A-B3DB-6C72D4454BFC}" destId="{3339CDF4-3DE5-47F6-8C57-D8D0009E161B}" srcOrd="0" destOrd="0" presId="urn:microsoft.com/office/officeart/2005/8/layout/list1"/>
    <dgm:cxn modelId="{E77C86AD-FDCE-4E16-B3BF-935D0C7960DE}" type="presParOf" srcId="{86C5C879-C7B8-478A-B3DB-6C72D4454BFC}" destId="{0804CE84-DEE7-4B70-AA26-D59A039AA003}" srcOrd="1" destOrd="0" presId="urn:microsoft.com/office/officeart/2005/8/layout/list1"/>
    <dgm:cxn modelId="{3613380B-7526-4B26-BC50-28EB9930CEE0}" type="presParOf" srcId="{B7A3D7E3-673D-47A9-8D69-D455B4353E93}" destId="{013307A3-5631-4D99-B6C2-CD88E03CE48B}" srcOrd="1" destOrd="0" presId="urn:microsoft.com/office/officeart/2005/8/layout/list1"/>
    <dgm:cxn modelId="{B6D74A2A-E45D-483E-A6DE-881F656CB60F}" type="presParOf" srcId="{B7A3D7E3-673D-47A9-8D69-D455B4353E93}" destId="{11557C79-3BE5-4B08-B650-6574169CA7E3}" srcOrd="2" destOrd="0" presId="urn:microsoft.com/office/officeart/2005/8/layout/list1"/>
    <dgm:cxn modelId="{A1E6B7B5-D581-436F-9E7E-3513CD3D03D5}" type="presParOf" srcId="{B7A3D7E3-673D-47A9-8D69-D455B4353E93}" destId="{CA451C16-6A19-4D48-9BD4-01B10BA14E2A}" srcOrd="3" destOrd="0" presId="urn:microsoft.com/office/officeart/2005/8/layout/list1"/>
    <dgm:cxn modelId="{A271E82B-DAE3-4DF5-81AD-429D45B8CFF9}" type="presParOf" srcId="{B7A3D7E3-673D-47A9-8D69-D455B4353E93}" destId="{5813377B-C5F9-452D-B25F-064C45538A5E}" srcOrd="4" destOrd="0" presId="urn:microsoft.com/office/officeart/2005/8/layout/list1"/>
    <dgm:cxn modelId="{97975687-69E1-4522-88FA-0E9DB1F0EBCB}" type="presParOf" srcId="{5813377B-C5F9-452D-B25F-064C45538A5E}" destId="{27AC3AB6-D50C-49F8-BCA8-551078465BB2}" srcOrd="0" destOrd="0" presId="urn:microsoft.com/office/officeart/2005/8/layout/list1"/>
    <dgm:cxn modelId="{EA72CEB0-5186-4D8B-A822-322E550866F2}" type="presParOf" srcId="{5813377B-C5F9-452D-B25F-064C45538A5E}" destId="{23720A7F-AC50-46F5-A4A6-FDF12F9FCB16}" srcOrd="1" destOrd="0" presId="urn:microsoft.com/office/officeart/2005/8/layout/list1"/>
    <dgm:cxn modelId="{2C39FA18-F05F-4F8A-9E54-8C23994FBD22}" type="presParOf" srcId="{B7A3D7E3-673D-47A9-8D69-D455B4353E93}" destId="{12059C25-DB3B-42C6-8F19-893176CFF603}" srcOrd="5" destOrd="0" presId="urn:microsoft.com/office/officeart/2005/8/layout/list1"/>
    <dgm:cxn modelId="{479E2559-C94B-48F4-ADF1-CFBCFDC6F4E3}" type="presParOf" srcId="{B7A3D7E3-673D-47A9-8D69-D455B4353E93}" destId="{2EE87746-ACFA-4554-93B9-A40BB5CE3CB7}" srcOrd="6" destOrd="0" presId="urn:microsoft.com/office/officeart/2005/8/layout/list1"/>
    <dgm:cxn modelId="{7EBE0E43-0C66-4998-B901-ECDC7A8ECEB2}" type="presParOf" srcId="{B7A3D7E3-673D-47A9-8D69-D455B4353E93}" destId="{C7984A6A-1B46-4EB5-8AC1-00B10AC420DD}" srcOrd="7" destOrd="0" presId="urn:microsoft.com/office/officeart/2005/8/layout/list1"/>
    <dgm:cxn modelId="{6A4FA271-F5B1-449F-B31B-9296F4B11812}" type="presParOf" srcId="{B7A3D7E3-673D-47A9-8D69-D455B4353E93}" destId="{B1F97BF5-55D7-4908-AC62-28A93C090A63}" srcOrd="8" destOrd="0" presId="urn:microsoft.com/office/officeart/2005/8/layout/list1"/>
    <dgm:cxn modelId="{28208F3B-2D7F-44D3-B839-37B1AAF7BE19}" type="presParOf" srcId="{B1F97BF5-55D7-4908-AC62-28A93C090A63}" destId="{E28A6D70-ADA5-4758-BCF1-8278F1B59C87}" srcOrd="0" destOrd="0" presId="urn:microsoft.com/office/officeart/2005/8/layout/list1"/>
    <dgm:cxn modelId="{AA71B047-A745-4627-A4E8-393D5F33DB00}" type="presParOf" srcId="{B1F97BF5-55D7-4908-AC62-28A93C090A63}" destId="{1DA58A97-C0DC-4412-B454-BE7BC87FEA4C}" srcOrd="1" destOrd="0" presId="urn:microsoft.com/office/officeart/2005/8/layout/list1"/>
    <dgm:cxn modelId="{C1540783-23C2-4720-A793-053995CFC5F3}" type="presParOf" srcId="{B7A3D7E3-673D-47A9-8D69-D455B4353E93}" destId="{BB79E9A5-7DB1-4E3F-8CDA-3D301CA3F788}" srcOrd="9" destOrd="0" presId="urn:microsoft.com/office/officeart/2005/8/layout/list1"/>
    <dgm:cxn modelId="{D37928F4-43BB-437C-AAAC-044BA4D9765D}" type="presParOf" srcId="{B7A3D7E3-673D-47A9-8D69-D455B4353E93}" destId="{99C2A2EE-7F17-43E6-8EA1-8AEA33F5985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919740-8705-4862-BC23-F663BCF263C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85017E8-2F52-468B-85F2-DB8CA301D78B}">
      <dgm:prSet/>
      <dgm:spPr/>
      <dgm:t>
        <a:bodyPr/>
        <a:lstStyle/>
        <a:p>
          <a:pPr rtl="0"/>
          <a:r>
            <a:rPr lang="en-GB"/>
            <a:t>Coordinator</a:t>
          </a:r>
        </a:p>
      </dgm:t>
    </dgm:pt>
    <dgm:pt modelId="{2184309D-16A9-4AA0-A6ED-35CE10E0F370}" type="parTrans" cxnId="{B55A3B51-9293-460C-9EE0-38ED45AA23C2}">
      <dgm:prSet/>
      <dgm:spPr/>
      <dgm:t>
        <a:bodyPr/>
        <a:lstStyle/>
        <a:p>
          <a:endParaRPr lang="en-GB"/>
        </a:p>
      </dgm:t>
    </dgm:pt>
    <dgm:pt modelId="{269B96C9-0EE9-40C6-B159-75AF58C0A3FF}" type="sibTrans" cxnId="{B55A3B51-9293-460C-9EE0-38ED45AA23C2}">
      <dgm:prSet/>
      <dgm:spPr/>
      <dgm:t>
        <a:bodyPr/>
        <a:lstStyle/>
        <a:p>
          <a:endParaRPr lang="en-GB"/>
        </a:p>
      </dgm:t>
    </dgm:pt>
    <dgm:pt modelId="{BBD40700-6917-487D-90CF-3647E5119DF0}">
      <dgm:prSet/>
      <dgm:spPr/>
      <dgm:t>
        <a:bodyPr/>
        <a:lstStyle/>
        <a:p>
          <a:pPr rtl="0"/>
          <a:r>
            <a:rPr lang="en-GB"/>
            <a:t>Vice-Coordinator</a:t>
          </a:r>
        </a:p>
      </dgm:t>
    </dgm:pt>
    <dgm:pt modelId="{1B660C74-F5C5-4FE2-892C-DCD7C6369467}" type="parTrans" cxnId="{E4FC4020-C5F8-440C-92B7-F05E2CBF2494}">
      <dgm:prSet/>
      <dgm:spPr/>
      <dgm:t>
        <a:bodyPr/>
        <a:lstStyle/>
        <a:p>
          <a:endParaRPr lang="en-GB"/>
        </a:p>
      </dgm:t>
    </dgm:pt>
    <dgm:pt modelId="{985E1F1B-B112-4509-B1D9-80ECED0EA090}" type="sibTrans" cxnId="{E4FC4020-C5F8-440C-92B7-F05E2CBF2494}">
      <dgm:prSet/>
      <dgm:spPr/>
      <dgm:t>
        <a:bodyPr/>
        <a:lstStyle/>
        <a:p>
          <a:endParaRPr lang="en-GB"/>
        </a:p>
      </dgm:t>
    </dgm:pt>
    <dgm:pt modelId="{D52062FE-80FA-4D6C-A454-3FD8F1F070FE}">
      <dgm:prSet/>
      <dgm:spPr/>
      <dgm:t>
        <a:bodyPr/>
        <a:lstStyle/>
        <a:p>
          <a:pPr rtl="0"/>
          <a:r>
            <a:rPr lang="en-GB"/>
            <a:t>Organisational Committee</a:t>
          </a:r>
        </a:p>
      </dgm:t>
    </dgm:pt>
    <dgm:pt modelId="{45920808-B458-44ED-8FA9-90279D99B553}" type="parTrans" cxnId="{3F4B9320-4280-467E-B0B4-BE0D20B477FF}">
      <dgm:prSet/>
      <dgm:spPr/>
      <dgm:t>
        <a:bodyPr/>
        <a:lstStyle/>
        <a:p>
          <a:endParaRPr lang="en-GB"/>
        </a:p>
      </dgm:t>
    </dgm:pt>
    <dgm:pt modelId="{540F8B57-92C9-4C84-9437-A0B117F6F59E}" type="sibTrans" cxnId="{3F4B9320-4280-467E-B0B4-BE0D20B477FF}">
      <dgm:prSet/>
      <dgm:spPr/>
      <dgm:t>
        <a:bodyPr/>
        <a:lstStyle/>
        <a:p>
          <a:endParaRPr lang="en-GB"/>
        </a:p>
      </dgm:t>
    </dgm:pt>
    <dgm:pt modelId="{68C7E1FF-2D47-4EFF-9D09-F2A706FE4184}">
      <dgm:prSet/>
      <dgm:spPr/>
      <dgm:t>
        <a:bodyPr/>
        <a:lstStyle/>
        <a:p>
          <a:pPr rtl="0"/>
          <a:r>
            <a:rPr lang="en-GB"/>
            <a:t>Tool Development Subgroup</a:t>
          </a:r>
        </a:p>
      </dgm:t>
    </dgm:pt>
    <dgm:pt modelId="{C53F7103-073E-43E8-93E5-1B9ADF95EF79}" type="parTrans" cxnId="{BDBF3597-64DF-4760-9C7F-B4BE85937113}">
      <dgm:prSet/>
      <dgm:spPr/>
      <dgm:t>
        <a:bodyPr/>
        <a:lstStyle/>
        <a:p>
          <a:endParaRPr lang="en-GB"/>
        </a:p>
      </dgm:t>
    </dgm:pt>
    <dgm:pt modelId="{51FDD8A6-627F-4E2D-AE47-1A1B8981BC78}" type="sibTrans" cxnId="{BDBF3597-64DF-4760-9C7F-B4BE85937113}">
      <dgm:prSet/>
      <dgm:spPr/>
      <dgm:t>
        <a:bodyPr/>
        <a:lstStyle/>
        <a:p>
          <a:endParaRPr lang="en-GB"/>
        </a:p>
      </dgm:t>
    </dgm:pt>
    <dgm:pt modelId="{03FB107E-DD48-45F1-8939-C67EA043EBF5}">
      <dgm:prSet/>
      <dgm:spPr/>
      <dgm:t>
        <a:bodyPr/>
        <a:lstStyle/>
        <a:p>
          <a:pPr rtl="0"/>
          <a:r>
            <a:rPr lang="en-GB"/>
            <a:t>Tool Beta Testing Subgroup</a:t>
          </a:r>
        </a:p>
      </dgm:t>
    </dgm:pt>
    <dgm:pt modelId="{E97B0D2C-8979-45E1-864C-6628887F412E}" type="parTrans" cxnId="{3AF2F045-4F6F-4BA4-A53E-5DD9685C9E02}">
      <dgm:prSet/>
      <dgm:spPr/>
      <dgm:t>
        <a:bodyPr/>
        <a:lstStyle/>
        <a:p>
          <a:endParaRPr lang="en-GB"/>
        </a:p>
      </dgm:t>
    </dgm:pt>
    <dgm:pt modelId="{82EE32EA-A0FD-444F-841C-EEBB214A2604}" type="sibTrans" cxnId="{3AF2F045-4F6F-4BA4-A53E-5DD9685C9E02}">
      <dgm:prSet/>
      <dgm:spPr/>
      <dgm:t>
        <a:bodyPr/>
        <a:lstStyle/>
        <a:p>
          <a:endParaRPr lang="en-GB"/>
        </a:p>
      </dgm:t>
    </dgm:pt>
    <dgm:pt modelId="{930B20C2-5F3C-40FA-A4E9-F0EC145E0E00}">
      <dgm:prSet/>
      <dgm:spPr/>
      <dgm:t>
        <a:bodyPr/>
        <a:lstStyle/>
        <a:p>
          <a:pPr rtl="0"/>
          <a:r>
            <a:rPr lang="en-GB"/>
            <a:t>Machine Learning Subgroup</a:t>
          </a:r>
        </a:p>
      </dgm:t>
    </dgm:pt>
    <dgm:pt modelId="{AA675093-F27B-4DAD-A4D6-287947E4F183}" type="parTrans" cxnId="{016E2AE9-A3C6-44C4-A5AB-2A4FB520681B}">
      <dgm:prSet/>
      <dgm:spPr/>
      <dgm:t>
        <a:bodyPr/>
        <a:lstStyle/>
        <a:p>
          <a:endParaRPr lang="en-GB"/>
        </a:p>
      </dgm:t>
    </dgm:pt>
    <dgm:pt modelId="{4CA1252D-8F2E-413B-994A-89912E03E73F}" type="sibTrans" cxnId="{016E2AE9-A3C6-44C4-A5AB-2A4FB520681B}">
      <dgm:prSet/>
      <dgm:spPr/>
      <dgm:t>
        <a:bodyPr/>
        <a:lstStyle/>
        <a:p>
          <a:endParaRPr lang="en-GB"/>
        </a:p>
      </dgm:t>
    </dgm:pt>
    <dgm:pt modelId="{5B492D93-D751-4AF0-8507-1D72CCDA49EB}" type="pres">
      <dgm:prSet presAssocID="{49919740-8705-4862-BC23-F663BCF263C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399F24-D428-4C5A-B601-C67E32B30067}" type="pres">
      <dgm:prSet presAssocID="{585017E8-2F52-468B-85F2-DB8CA301D78B}" presName="vertOne" presStyleCnt="0"/>
      <dgm:spPr/>
    </dgm:pt>
    <dgm:pt modelId="{0651BE8A-C48A-467D-95AD-59A88A66EF73}" type="pres">
      <dgm:prSet presAssocID="{585017E8-2F52-468B-85F2-DB8CA301D78B}" presName="txOne" presStyleLbl="node0" presStyleIdx="0" presStyleCnt="1">
        <dgm:presLayoutVars>
          <dgm:chPref val="3"/>
        </dgm:presLayoutVars>
      </dgm:prSet>
      <dgm:spPr/>
    </dgm:pt>
    <dgm:pt modelId="{911F8080-5DF5-4D63-AF72-3667A96319B8}" type="pres">
      <dgm:prSet presAssocID="{585017E8-2F52-468B-85F2-DB8CA301D78B}" presName="parTransOne" presStyleCnt="0"/>
      <dgm:spPr/>
    </dgm:pt>
    <dgm:pt modelId="{26FB080C-6796-45C6-8FD0-C3AB917246DC}" type="pres">
      <dgm:prSet presAssocID="{585017E8-2F52-468B-85F2-DB8CA301D78B}" presName="horzOne" presStyleCnt="0"/>
      <dgm:spPr/>
    </dgm:pt>
    <dgm:pt modelId="{9EB21F1C-EB3C-4D65-8184-55A533EE6E12}" type="pres">
      <dgm:prSet presAssocID="{BBD40700-6917-487D-90CF-3647E5119DF0}" presName="vertTwo" presStyleCnt="0"/>
      <dgm:spPr/>
    </dgm:pt>
    <dgm:pt modelId="{2E2124EB-ED80-4BCF-8A0F-490E5003C4B6}" type="pres">
      <dgm:prSet presAssocID="{BBD40700-6917-487D-90CF-3647E5119DF0}" presName="txTwo" presStyleLbl="node2" presStyleIdx="0" presStyleCnt="1">
        <dgm:presLayoutVars>
          <dgm:chPref val="3"/>
        </dgm:presLayoutVars>
      </dgm:prSet>
      <dgm:spPr/>
    </dgm:pt>
    <dgm:pt modelId="{60393DE4-E16F-4BA4-B385-5005A1805692}" type="pres">
      <dgm:prSet presAssocID="{BBD40700-6917-487D-90CF-3647E5119DF0}" presName="parTransTwo" presStyleCnt="0"/>
      <dgm:spPr/>
    </dgm:pt>
    <dgm:pt modelId="{E94F773F-AAA4-46E5-BDAA-F579F97C3BBF}" type="pres">
      <dgm:prSet presAssocID="{BBD40700-6917-487D-90CF-3647E5119DF0}" presName="horzTwo" presStyleCnt="0"/>
      <dgm:spPr/>
    </dgm:pt>
    <dgm:pt modelId="{F71D168D-4484-46D1-B5C0-3A8156A4FE16}" type="pres">
      <dgm:prSet presAssocID="{D52062FE-80FA-4D6C-A454-3FD8F1F070FE}" presName="vertThree" presStyleCnt="0"/>
      <dgm:spPr/>
    </dgm:pt>
    <dgm:pt modelId="{EEB0C589-6B2A-4238-B2B7-85A410B8E2C9}" type="pres">
      <dgm:prSet presAssocID="{D52062FE-80FA-4D6C-A454-3FD8F1F070FE}" presName="txThree" presStyleLbl="node3" presStyleIdx="0" presStyleCnt="1">
        <dgm:presLayoutVars>
          <dgm:chPref val="3"/>
        </dgm:presLayoutVars>
      </dgm:prSet>
      <dgm:spPr/>
    </dgm:pt>
    <dgm:pt modelId="{ADBABBE2-7090-40A3-B869-4FF154FAAB37}" type="pres">
      <dgm:prSet presAssocID="{D52062FE-80FA-4D6C-A454-3FD8F1F070FE}" presName="parTransThree" presStyleCnt="0"/>
      <dgm:spPr/>
    </dgm:pt>
    <dgm:pt modelId="{7D045EA6-5833-484A-AB94-E80857650C4F}" type="pres">
      <dgm:prSet presAssocID="{D52062FE-80FA-4D6C-A454-3FD8F1F070FE}" presName="horzThree" presStyleCnt="0"/>
      <dgm:spPr/>
    </dgm:pt>
    <dgm:pt modelId="{7BDC1BA5-3388-4616-8D05-88AD93A78937}" type="pres">
      <dgm:prSet presAssocID="{68C7E1FF-2D47-4EFF-9D09-F2A706FE4184}" presName="vertFour" presStyleCnt="0">
        <dgm:presLayoutVars>
          <dgm:chPref val="3"/>
        </dgm:presLayoutVars>
      </dgm:prSet>
      <dgm:spPr/>
    </dgm:pt>
    <dgm:pt modelId="{D5F05392-57AE-4A31-BCB5-B00AA4AE1CC4}" type="pres">
      <dgm:prSet presAssocID="{68C7E1FF-2D47-4EFF-9D09-F2A706FE4184}" presName="txFour" presStyleLbl="node4" presStyleIdx="0" presStyleCnt="3">
        <dgm:presLayoutVars>
          <dgm:chPref val="3"/>
        </dgm:presLayoutVars>
      </dgm:prSet>
      <dgm:spPr/>
    </dgm:pt>
    <dgm:pt modelId="{8F422595-5258-4E63-9760-6742447A809D}" type="pres">
      <dgm:prSet presAssocID="{68C7E1FF-2D47-4EFF-9D09-F2A706FE4184}" presName="horzFour" presStyleCnt="0"/>
      <dgm:spPr/>
    </dgm:pt>
    <dgm:pt modelId="{CBA93DE9-944A-4709-B1D4-1887CFF858F5}" type="pres">
      <dgm:prSet presAssocID="{51FDD8A6-627F-4E2D-AE47-1A1B8981BC78}" presName="sibSpaceFour" presStyleCnt="0"/>
      <dgm:spPr/>
    </dgm:pt>
    <dgm:pt modelId="{B3E20312-245D-45C8-9484-65CBC77B088A}" type="pres">
      <dgm:prSet presAssocID="{03FB107E-DD48-45F1-8939-C67EA043EBF5}" presName="vertFour" presStyleCnt="0">
        <dgm:presLayoutVars>
          <dgm:chPref val="3"/>
        </dgm:presLayoutVars>
      </dgm:prSet>
      <dgm:spPr/>
    </dgm:pt>
    <dgm:pt modelId="{AF4C30D3-5801-465F-AD01-964B0CC1EBD1}" type="pres">
      <dgm:prSet presAssocID="{03FB107E-DD48-45F1-8939-C67EA043EBF5}" presName="txFour" presStyleLbl="node4" presStyleIdx="1" presStyleCnt="3">
        <dgm:presLayoutVars>
          <dgm:chPref val="3"/>
        </dgm:presLayoutVars>
      </dgm:prSet>
      <dgm:spPr/>
    </dgm:pt>
    <dgm:pt modelId="{E23E298A-E8F0-4C94-84F2-37E265CBE6DA}" type="pres">
      <dgm:prSet presAssocID="{03FB107E-DD48-45F1-8939-C67EA043EBF5}" presName="horzFour" presStyleCnt="0"/>
      <dgm:spPr/>
    </dgm:pt>
    <dgm:pt modelId="{519FCDFD-5036-4807-934E-24DA9A0A34B5}" type="pres">
      <dgm:prSet presAssocID="{82EE32EA-A0FD-444F-841C-EEBB214A2604}" presName="sibSpaceFour" presStyleCnt="0"/>
      <dgm:spPr/>
    </dgm:pt>
    <dgm:pt modelId="{0DA2176C-66E4-4396-AEA5-FFFCCF999879}" type="pres">
      <dgm:prSet presAssocID="{930B20C2-5F3C-40FA-A4E9-F0EC145E0E00}" presName="vertFour" presStyleCnt="0">
        <dgm:presLayoutVars>
          <dgm:chPref val="3"/>
        </dgm:presLayoutVars>
      </dgm:prSet>
      <dgm:spPr/>
    </dgm:pt>
    <dgm:pt modelId="{58383A58-AB61-4186-A0E0-36B76A8CDDA0}" type="pres">
      <dgm:prSet presAssocID="{930B20C2-5F3C-40FA-A4E9-F0EC145E0E00}" presName="txFour" presStyleLbl="node4" presStyleIdx="2" presStyleCnt="3">
        <dgm:presLayoutVars>
          <dgm:chPref val="3"/>
        </dgm:presLayoutVars>
      </dgm:prSet>
      <dgm:spPr/>
    </dgm:pt>
    <dgm:pt modelId="{33004257-3A9C-4B41-8C47-75249CBA2322}" type="pres">
      <dgm:prSet presAssocID="{930B20C2-5F3C-40FA-A4E9-F0EC145E0E00}" presName="horzFour" presStyleCnt="0"/>
      <dgm:spPr/>
    </dgm:pt>
  </dgm:ptLst>
  <dgm:cxnLst>
    <dgm:cxn modelId="{E0B9041D-8617-4039-8265-C0CAE1F36CEF}" type="presOf" srcId="{585017E8-2F52-468B-85F2-DB8CA301D78B}" destId="{0651BE8A-C48A-467D-95AD-59A88A66EF73}" srcOrd="0" destOrd="0" presId="urn:microsoft.com/office/officeart/2005/8/layout/hierarchy4"/>
    <dgm:cxn modelId="{E4FC4020-C5F8-440C-92B7-F05E2CBF2494}" srcId="{585017E8-2F52-468B-85F2-DB8CA301D78B}" destId="{BBD40700-6917-487D-90CF-3647E5119DF0}" srcOrd="0" destOrd="0" parTransId="{1B660C74-F5C5-4FE2-892C-DCD7C6369467}" sibTransId="{985E1F1B-B112-4509-B1D9-80ECED0EA090}"/>
    <dgm:cxn modelId="{3F4B9320-4280-467E-B0B4-BE0D20B477FF}" srcId="{BBD40700-6917-487D-90CF-3647E5119DF0}" destId="{D52062FE-80FA-4D6C-A454-3FD8F1F070FE}" srcOrd="0" destOrd="0" parTransId="{45920808-B458-44ED-8FA9-90279D99B553}" sibTransId="{540F8B57-92C9-4C84-9437-A0B117F6F59E}"/>
    <dgm:cxn modelId="{3AF2F045-4F6F-4BA4-A53E-5DD9685C9E02}" srcId="{D52062FE-80FA-4D6C-A454-3FD8F1F070FE}" destId="{03FB107E-DD48-45F1-8939-C67EA043EBF5}" srcOrd="1" destOrd="0" parTransId="{E97B0D2C-8979-45E1-864C-6628887F412E}" sibTransId="{82EE32EA-A0FD-444F-841C-EEBB214A2604}"/>
    <dgm:cxn modelId="{6552454D-F3EC-4A05-A03F-B172C676C9F8}" type="presOf" srcId="{BBD40700-6917-487D-90CF-3647E5119DF0}" destId="{2E2124EB-ED80-4BCF-8A0F-490E5003C4B6}" srcOrd="0" destOrd="0" presId="urn:microsoft.com/office/officeart/2005/8/layout/hierarchy4"/>
    <dgm:cxn modelId="{B55A3B51-9293-460C-9EE0-38ED45AA23C2}" srcId="{49919740-8705-4862-BC23-F663BCF263C7}" destId="{585017E8-2F52-468B-85F2-DB8CA301D78B}" srcOrd="0" destOrd="0" parTransId="{2184309D-16A9-4AA0-A6ED-35CE10E0F370}" sibTransId="{269B96C9-0EE9-40C6-B159-75AF58C0A3FF}"/>
    <dgm:cxn modelId="{F43EFE7B-13C6-4B0B-AE20-0CC65CAB8362}" type="presOf" srcId="{930B20C2-5F3C-40FA-A4E9-F0EC145E0E00}" destId="{58383A58-AB61-4186-A0E0-36B76A8CDDA0}" srcOrd="0" destOrd="0" presId="urn:microsoft.com/office/officeart/2005/8/layout/hierarchy4"/>
    <dgm:cxn modelId="{BDBF3597-64DF-4760-9C7F-B4BE85937113}" srcId="{D52062FE-80FA-4D6C-A454-3FD8F1F070FE}" destId="{68C7E1FF-2D47-4EFF-9D09-F2A706FE4184}" srcOrd="0" destOrd="0" parTransId="{C53F7103-073E-43E8-93E5-1B9ADF95EF79}" sibTransId="{51FDD8A6-627F-4E2D-AE47-1A1B8981BC78}"/>
    <dgm:cxn modelId="{0602669A-AC9E-43A1-A2D6-890E972003F4}" type="presOf" srcId="{68C7E1FF-2D47-4EFF-9D09-F2A706FE4184}" destId="{D5F05392-57AE-4A31-BCB5-B00AA4AE1CC4}" srcOrd="0" destOrd="0" presId="urn:microsoft.com/office/officeart/2005/8/layout/hierarchy4"/>
    <dgm:cxn modelId="{46F8F4A4-180F-4EF0-BA4B-82A39E822A5F}" type="presOf" srcId="{D52062FE-80FA-4D6C-A454-3FD8F1F070FE}" destId="{EEB0C589-6B2A-4238-B2B7-85A410B8E2C9}" srcOrd="0" destOrd="0" presId="urn:microsoft.com/office/officeart/2005/8/layout/hierarchy4"/>
    <dgm:cxn modelId="{A0914CA6-CDA9-4B5F-87CA-FA534BEAD3F2}" type="presOf" srcId="{03FB107E-DD48-45F1-8939-C67EA043EBF5}" destId="{AF4C30D3-5801-465F-AD01-964B0CC1EBD1}" srcOrd="0" destOrd="0" presId="urn:microsoft.com/office/officeart/2005/8/layout/hierarchy4"/>
    <dgm:cxn modelId="{54B7D1B4-BC34-4073-B1A6-1CC0CDD22A80}" type="presOf" srcId="{49919740-8705-4862-BC23-F663BCF263C7}" destId="{5B492D93-D751-4AF0-8507-1D72CCDA49EB}" srcOrd="0" destOrd="0" presId="urn:microsoft.com/office/officeart/2005/8/layout/hierarchy4"/>
    <dgm:cxn modelId="{016E2AE9-A3C6-44C4-A5AB-2A4FB520681B}" srcId="{D52062FE-80FA-4D6C-A454-3FD8F1F070FE}" destId="{930B20C2-5F3C-40FA-A4E9-F0EC145E0E00}" srcOrd="2" destOrd="0" parTransId="{AA675093-F27B-4DAD-A4D6-287947E4F183}" sibTransId="{4CA1252D-8F2E-413B-994A-89912E03E73F}"/>
    <dgm:cxn modelId="{63A51C3B-8BD5-4AC3-BDBF-C82F253C5D48}" type="presParOf" srcId="{5B492D93-D751-4AF0-8507-1D72CCDA49EB}" destId="{8B399F24-D428-4C5A-B601-C67E32B30067}" srcOrd="0" destOrd="0" presId="urn:microsoft.com/office/officeart/2005/8/layout/hierarchy4"/>
    <dgm:cxn modelId="{A5DBCDCF-1FA8-4E67-9FB9-906FB0DAE9B3}" type="presParOf" srcId="{8B399F24-D428-4C5A-B601-C67E32B30067}" destId="{0651BE8A-C48A-467D-95AD-59A88A66EF73}" srcOrd="0" destOrd="0" presId="urn:microsoft.com/office/officeart/2005/8/layout/hierarchy4"/>
    <dgm:cxn modelId="{158CC302-D6EB-4028-A303-613240DC51FA}" type="presParOf" srcId="{8B399F24-D428-4C5A-B601-C67E32B30067}" destId="{911F8080-5DF5-4D63-AF72-3667A96319B8}" srcOrd="1" destOrd="0" presId="urn:microsoft.com/office/officeart/2005/8/layout/hierarchy4"/>
    <dgm:cxn modelId="{770DBCE3-96AC-455C-9D2B-170DDD6937F5}" type="presParOf" srcId="{8B399F24-D428-4C5A-B601-C67E32B30067}" destId="{26FB080C-6796-45C6-8FD0-C3AB917246DC}" srcOrd="2" destOrd="0" presId="urn:microsoft.com/office/officeart/2005/8/layout/hierarchy4"/>
    <dgm:cxn modelId="{35DC532C-3063-4FE9-AFC1-1C234F5CB5C1}" type="presParOf" srcId="{26FB080C-6796-45C6-8FD0-C3AB917246DC}" destId="{9EB21F1C-EB3C-4D65-8184-55A533EE6E12}" srcOrd="0" destOrd="0" presId="urn:microsoft.com/office/officeart/2005/8/layout/hierarchy4"/>
    <dgm:cxn modelId="{F63939DC-FF67-4495-8A37-96826BDC0D7F}" type="presParOf" srcId="{9EB21F1C-EB3C-4D65-8184-55A533EE6E12}" destId="{2E2124EB-ED80-4BCF-8A0F-490E5003C4B6}" srcOrd="0" destOrd="0" presId="urn:microsoft.com/office/officeart/2005/8/layout/hierarchy4"/>
    <dgm:cxn modelId="{481A8952-6D6B-4949-BAD0-B0C849B45AAC}" type="presParOf" srcId="{9EB21F1C-EB3C-4D65-8184-55A533EE6E12}" destId="{60393DE4-E16F-4BA4-B385-5005A1805692}" srcOrd="1" destOrd="0" presId="urn:microsoft.com/office/officeart/2005/8/layout/hierarchy4"/>
    <dgm:cxn modelId="{8346F6F2-52A6-4127-B9AD-77B75DEA9EA4}" type="presParOf" srcId="{9EB21F1C-EB3C-4D65-8184-55A533EE6E12}" destId="{E94F773F-AAA4-46E5-BDAA-F579F97C3BBF}" srcOrd="2" destOrd="0" presId="urn:microsoft.com/office/officeart/2005/8/layout/hierarchy4"/>
    <dgm:cxn modelId="{A4B7C37C-CE26-4BAC-9CC8-1217E1968A84}" type="presParOf" srcId="{E94F773F-AAA4-46E5-BDAA-F579F97C3BBF}" destId="{F71D168D-4484-46D1-B5C0-3A8156A4FE16}" srcOrd="0" destOrd="0" presId="urn:microsoft.com/office/officeart/2005/8/layout/hierarchy4"/>
    <dgm:cxn modelId="{6F1DF85D-D0D2-4B04-893D-12C2FD406CB8}" type="presParOf" srcId="{F71D168D-4484-46D1-B5C0-3A8156A4FE16}" destId="{EEB0C589-6B2A-4238-B2B7-85A410B8E2C9}" srcOrd="0" destOrd="0" presId="urn:microsoft.com/office/officeart/2005/8/layout/hierarchy4"/>
    <dgm:cxn modelId="{8DB17341-F583-4396-87BC-E7B2E67F1971}" type="presParOf" srcId="{F71D168D-4484-46D1-B5C0-3A8156A4FE16}" destId="{ADBABBE2-7090-40A3-B869-4FF154FAAB37}" srcOrd="1" destOrd="0" presId="urn:microsoft.com/office/officeart/2005/8/layout/hierarchy4"/>
    <dgm:cxn modelId="{A41C96AE-4799-4F5D-8CB4-FF666CE9FEDE}" type="presParOf" srcId="{F71D168D-4484-46D1-B5C0-3A8156A4FE16}" destId="{7D045EA6-5833-484A-AB94-E80857650C4F}" srcOrd="2" destOrd="0" presId="urn:microsoft.com/office/officeart/2005/8/layout/hierarchy4"/>
    <dgm:cxn modelId="{B2475A79-0750-4F9E-B7CD-396E46558E39}" type="presParOf" srcId="{7D045EA6-5833-484A-AB94-E80857650C4F}" destId="{7BDC1BA5-3388-4616-8D05-88AD93A78937}" srcOrd="0" destOrd="0" presId="urn:microsoft.com/office/officeart/2005/8/layout/hierarchy4"/>
    <dgm:cxn modelId="{667586E7-CDD8-4D3B-9F2C-4B95919ED00A}" type="presParOf" srcId="{7BDC1BA5-3388-4616-8D05-88AD93A78937}" destId="{D5F05392-57AE-4A31-BCB5-B00AA4AE1CC4}" srcOrd="0" destOrd="0" presId="urn:microsoft.com/office/officeart/2005/8/layout/hierarchy4"/>
    <dgm:cxn modelId="{7F3F43CD-44D6-44C6-A8B2-3DAECAC77085}" type="presParOf" srcId="{7BDC1BA5-3388-4616-8D05-88AD93A78937}" destId="{8F422595-5258-4E63-9760-6742447A809D}" srcOrd="1" destOrd="0" presId="urn:microsoft.com/office/officeart/2005/8/layout/hierarchy4"/>
    <dgm:cxn modelId="{D6E4EE51-4864-4DEF-8799-CA50D4AA8FC6}" type="presParOf" srcId="{7D045EA6-5833-484A-AB94-E80857650C4F}" destId="{CBA93DE9-944A-4709-B1D4-1887CFF858F5}" srcOrd="1" destOrd="0" presId="urn:microsoft.com/office/officeart/2005/8/layout/hierarchy4"/>
    <dgm:cxn modelId="{28F8EBFC-FC86-4CA7-8628-9AAE2F640933}" type="presParOf" srcId="{7D045EA6-5833-484A-AB94-E80857650C4F}" destId="{B3E20312-245D-45C8-9484-65CBC77B088A}" srcOrd="2" destOrd="0" presId="urn:microsoft.com/office/officeart/2005/8/layout/hierarchy4"/>
    <dgm:cxn modelId="{8E36A69F-418E-4DD5-95B6-40D287D58FE1}" type="presParOf" srcId="{B3E20312-245D-45C8-9484-65CBC77B088A}" destId="{AF4C30D3-5801-465F-AD01-964B0CC1EBD1}" srcOrd="0" destOrd="0" presId="urn:microsoft.com/office/officeart/2005/8/layout/hierarchy4"/>
    <dgm:cxn modelId="{9D811C7B-C6B4-49E6-83DE-F5F868DD4EFD}" type="presParOf" srcId="{B3E20312-245D-45C8-9484-65CBC77B088A}" destId="{E23E298A-E8F0-4C94-84F2-37E265CBE6DA}" srcOrd="1" destOrd="0" presId="urn:microsoft.com/office/officeart/2005/8/layout/hierarchy4"/>
    <dgm:cxn modelId="{27CD1FBC-A039-43AC-AA0B-7D05D4DDCA99}" type="presParOf" srcId="{7D045EA6-5833-484A-AB94-E80857650C4F}" destId="{519FCDFD-5036-4807-934E-24DA9A0A34B5}" srcOrd="3" destOrd="0" presId="urn:microsoft.com/office/officeart/2005/8/layout/hierarchy4"/>
    <dgm:cxn modelId="{D4C46A61-B302-4ADF-A18F-65E22C106740}" type="presParOf" srcId="{7D045EA6-5833-484A-AB94-E80857650C4F}" destId="{0DA2176C-66E4-4396-AEA5-FFFCCF999879}" srcOrd="4" destOrd="0" presId="urn:microsoft.com/office/officeart/2005/8/layout/hierarchy4"/>
    <dgm:cxn modelId="{CEEE5695-E77E-49E5-B52C-694E7E02F8B0}" type="presParOf" srcId="{0DA2176C-66E4-4396-AEA5-FFFCCF999879}" destId="{58383A58-AB61-4186-A0E0-36B76A8CDDA0}" srcOrd="0" destOrd="0" presId="urn:microsoft.com/office/officeart/2005/8/layout/hierarchy4"/>
    <dgm:cxn modelId="{9DECEE01-4DC1-46B9-BB5E-54CD934BF14D}" type="presParOf" srcId="{0DA2176C-66E4-4396-AEA5-FFFCCF999879}" destId="{33004257-3A9C-4B41-8C47-75249CBA23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65DAA3-A735-4994-845B-8CD53F330B1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90D8FCB-5468-4F20-89CB-2F2FC8D160EA}">
      <dgm:prSet phldrT="[Text]"/>
      <dgm:spPr>
        <a:solidFill>
          <a:schemeClr val="bg2"/>
        </a:solidFill>
      </dgm:spPr>
      <dgm:t>
        <a:bodyPr/>
        <a:lstStyle/>
        <a:p>
          <a:r>
            <a:rPr lang="en-GB" b="1" dirty="0"/>
            <a:t>Agenda</a:t>
          </a:r>
          <a:endParaRPr lang="en-GB" dirty="0"/>
        </a:p>
      </dgm:t>
    </dgm:pt>
    <dgm:pt modelId="{AA1C69DC-FEB7-4967-9C20-2E5409B726D3}" type="parTrans" cxnId="{6C0E42B7-C4A8-4157-B15F-F94685C784CF}">
      <dgm:prSet/>
      <dgm:spPr/>
      <dgm:t>
        <a:bodyPr/>
        <a:lstStyle/>
        <a:p>
          <a:endParaRPr lang="en-GB"/>
        </a:p>
      </dgm:t>
    </dgm:pt>
    <dgm:pt modelId="{0C25D813-4675-4AB8-AFA5-50A1F4AA4BBB}" type="sibTrans" cxnId="{6C0E42B7-C4A8-4157-B15F-F94685C784CF}">
      <dgm:prSet/>
      <dgm:spPr/>
      <dgm:t>
        <a:bodyPr/>
        <a:lstStyle/>
        <a:p>
          <a:endParaRPr lang="en-GB"/>
        </a:p>
      </dgm:t>
    </dgm:pt>
    <dgm:pt modelId="{55F75FF3-84D9-4FF8-BC0A-B42AAA32FB5B}">
      <dgm:prSet/>
      <dgm:spPr>
        <a:solidFill>
          <a:schemeClr val="bg2"/>
        </a:solidFill>
      </dgm:spPr>
      <dgm:t>
        <a:bodyPr/>
        <a:lstStyle/>
        <a:p>
          <a:r>
            <a:rPr lang="en-GB" b="1" dirty="0"/>
            <a:t>2018 Roadmap Update</a:t>
          </a:r>
          <a:endParaRPr lang="en-GB" dirty="0"/>
        </a:p>
      </dgm:t>
    </dgm:pt>
    <dgm:pt modelId="{5F4AAE3B-8E92-4C6E-8F04-A38609671321}" type="parTrans" cxnId="{C34DD135-B96A-4330-976C-FDB23287640C}">
      <dgm:prSet/>
      <dgm:spPr/>
      <dgm:t>
        <a:bodyPr/>
        <a:lstStyle/>
        <a:p>
          <a:endParaRPr lang="en-GB"/>
        </a:p>
      </dgm:t>
    </dgm:pt>
    <dgm:pt modelId="{C28449A8-FDC8-4783-BECC-CABA618C41FC}" type="sibTrans" cxnId="{C34DD135-B96A-4330-976C-FDB23287640C}">
      <dgm:prSet/>
      <dgm:spPr/>
      <dgm:t>
        <a:bodyPr/>
        <a:lstStyle/>
        <a:p>
          <a:endParaRPr lang="en-GB"/>
        </a:p>
      </dgm:t>
    </dgm:pt>
    <dgm:pt modelId="{56FDE8CC-02FF-4590-A15E-66A65A9B1DEE}">
      <dgm:prSet phldrT="[Text]"/>
      <dgm:spPr/>
      <dgm:t>
        <a:bodyPr/>
        <a:lstStyle/>
        <a:p>
          <a:r>
            <a:rPr lang="en-GB" b="1" dirty="0"/>
            <a:t>PCWG Vision and Mission</a:t>
          </a:r>
          <a:endParaRPr lang="en-GB" dirty="0"/>
        </a:p>
      </dgm:t>
    </dgm:pt>
    <dgm:pt modelId="{CA6C411E-D83E-476D-AF7B-8AA88827E467}" type="parTrans" cxnId="{0C08FB16-66B6-402F-8EC8-A1E1D650882D}">
      <dgm:prSet/>
      <dgm:spPr/>
      <dgm:t>
        <a:bodyPr/>
        <a:lstStyle/>
        <a:p>
          <a:endParaRPr lang="en-GB"/>
        </a:p>
      </dgm:t>
    </dgm:pt>
    <dgm:pt modelId="{3029E072-206C-4E01-A9C4-32A70104F3E4}" type="sibTrans" cxnId="{0C08FB16-66B6-402F-8EC8-A1E1D650882D}">
      <dgm:prSet/>
      <dgm:spPr/>
      <dgm:t>
        <a:bodyPr/>
        <a:lstStyle/>
        <a:p>
          <a:endParaRPr lang="en-GB"/>
        </a:p>
      </dgm:t>
    </dgm:pt>
    <dgm:pt modelId="{B7A3D7E3-673D-47A9-8D69-D455B4353E93}" type="pres">
      <dgm:prSet presAssocID="{9D65DAA3-A735-4994-845B-8CD53F330B1C}" presName="linear" presStyleCnt="0">
        <dgm:presLayoutVars>
          <dgm:dir/>
          <dgm:animLvl val="lvl"/>
          <dgm:resizeHandles val="exact"/>
        </dgm:presLayoutVars>
      </dgm:prSet>
      <dgm:spPr/>
    </dgm:pt>
    <dgm:pt modelId="{86C5C879-C7B8-478A-B3DB-6C72D4454BFC}" type="pres">
      <dgm:prSet presAssocID="{790D8FCB-5468-4F20-89CB-2F2FC8D160EA}" presName="parentLin" presStyleCnt="0"/>
      <dgm:spPr/>
    </dgm:pt>
    <dgm:pt modelId="{3339CDF4-3DE5-47F6-8C57-D8D0009E161B}" type="pres">
      <dgm:prSet presAssocID="{790D8FCB-5468-4F20-89CB-2F2FC8D160EA}" presName="parentLeftMargin" presStyleLbl="node1" presStyleIdx="0" presStyleCnt="3"/>
      <dgm:spPr/>
    </dgm:pt>
    <dgm:pt modelId="{0804CE84-DEE7-4B70-AA26-D59A039AA003}" type="pres">
      <dgm:prSet presAssocID="{790D8FCB-5468-4F20-89CB-2F2FC8D160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3307A3-5631-4D99-B6C2-CD88E03CE48B}" type="pres">
      <dgm:prSet presAssocID="{790D8FCB-5468-4F20-89CB-2F2FC8D160EA}" presName="negativeSpace" presStyleCnt="0"/>
      <dgm:spPr/>
    </dgm:pt>
    <dgm:pt modelId="{11557C79-3BE5-4B08-B650-6574169CA7E3}" type="pres">
      <dgm:prSet presAssocID="{790D8FCB-5468-4F20-89CB-2F2FC8D160EA}" presName="childText" presStyleLbl="conFgAcc1" presStyleIdx="0" presStyleCnt="3">
        <dgm:presLayoutVars>
          <dgm:bulletEnabled val="1"/>
        </dgm:presLayoutVars>
      </dgm:prSet>
      <dgm:spPr/>
    </dgm:pt>
    <dgm:pt modelId="{CA451C16-6A19-4D48-9BD4-01B10BA14E2A}" type="pres">
      <dgm:prSet presAssocID="{0C25D813-4675-4AB8-AFA5-50A1F4AA4BBB}" presName="spaceBetweenRectangles" presStyleCnt="0"/>
      <dgm:spPr/>
    </dgm:pt>
    <dgm:pt modelId="{5813377B-C5F9-452D-B25F-064C45538A5E}" type="pres">
      <dgm:prSet presAssocID="{56FDE8CC-02FF-4590-A15E-66A65A9B1DEE}" presName="parentLin" presStyleCnt="0"/>
      <dgm:spPr/>
    </dgm:pt>
    <dgm:pt modelId="{27AC3AB6-D50C-49F8-BCA8-551078465BB2}" type="pres">
      <dgm:prSet presAssocID="{56FDE8CC-02FF-4590-A15E-66A65A9B1DEE}" presName="parentLeftMargin" presStyleLbl="node1" presStyleIdx="0" presStyleCnt="3"/>
      <dgm:spPr/>
    </dgm:pt>
    <dgm:pt modelId="{23720A7F-AC50-46F5-A4A6-FDF12F9FCB16}" type="pres">
      <dgm:prSet presAssocID="{56FDE8CC-02FF-4590-A15E-66A65A9B1D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059C25-DB3B-42C6-8F19-893176CFF603}" type="pres">
      <dgm:prSet presAssocID="{56FDE8CC-02FF-4590-A15E-66A65A9B1DEE}" presName="negativeSpace" presStyleCnt="0"/>
      <dgm:spPr/>
    </dgm:pt>
    <dgm:pt modelId="{2EE87746-ACFA-4554-93B9-A40BB5CE3CB7}" type="pres">
      <dgm:prSet presAssocID="{56FDE8CC-02FF-4590-A15E-66A65A9B1DEE}" presName="childText" presStyleLbl="conFgAcc1" presStyleIdx="1" presStyleCnt="3">
        <dgm:presLayoutVars>
          <dgm:bulletEnabled val="1"/>
        </dgm:presLayoutVars>
      </dgm:prSet>
      <dgm:spPr/>
    </dgm:pt>
    <dgm:pt modelId="{C7984A6A-1B46-4EB5-8AC1-00B10AC420DD}" type="pres">
      <dgm:prSet presAssocID="{3029E072-206C-4E01-A9C4-32A70104F3E4}" presName="spaceBetweenRectangles" presStyleCnt="0"/>
      <dgm:spPr/>
    </dgm:pt>
    <dgm:pt modelId="{B1F97BF5-55D7-4908-AC62-28A93C090A63}" type="pres">
      <dgm:prSet presAssocID="{55F75FF3-84D9-4FF8-BC0A-B42AAA32FB5B}" presName="parentLin" presStyleCnt="0"/>
      <dgm:spPr/>
    </dgm:pt>
    <dgm:pt modelId="{E28A6D70-ADA5-4758-BCF1-8278F1B59C87}" type="pres">
      <dgm:prSet presAssocID="{55F75FF3-84D9-4FF8-BC0A-B42AAA32FB5B}" presName="parentLeftMargin" presStyleLbl="node1" presStyleIdx="1" presStyleCnt="3"/>
      <dgm:spPr/>
    </dgm:pt>
    <dgm:pt modelId="{1DA58A97-C0DC-4412-B454-BE7BC87FEA4C}" type="pres">
      <dgm:prSet presAssocID="{55F75FF3-84D9-4FF8-BC0A-B42AAA32FB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B79E9A5-7DB1-4E3F-8CDA-3D301CA3F788}" type="pres">
      <dgm:prSet presAssocID="{55F75FF3-84D9-4FF8-BC0A-B42AAA32FB5B}" presName="negativeSpace" presStyleCnt="0"/>
      <dgm:spPr/>
    </dgm:pt>
    <dgm:pt modelId="{99C2A2EE-7F17-43E6-8EA1-8AEA33F59857}" type="pres">
      <dgm:prSet presAssocID="{55F75FF3-84D9-4FF8-BC0A-B42AAA32FB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94A4300-AD95-4024-8209-07921F3C41BF}" type="presOf" srcId="{55F75FF3-84D9-4FF8-BC0A-B42AAA32FB5B}" destId="{E28A6D70-ADA5-4758-BCF1-8278F1B59C87}" srcOrd="0" destOrd="0" presId="urn:microsoft.com/office/officeart/2005/8/layout/list1"/>
    <dgm:cxn modelId="{37986E0B-CD03-4DC2-A149-45E4FF34F068}" type="presOf" srcId="{56FDE8CC-02FF-4590-A15E-66A65A9B1DEE}" destId="{27AC3AB6-D50C-49F8-BCA8-551078465BB2}" srcOrd="0" destOrd="0" presId="urn:microsoft.com/office/officeart/2005/8/layout/list1"/>
    <dgm:cxn modelId="{0C08FB16-66B6-402F-8EC8-A1E1D650882D}" srcId="{9D65DAA3-A735-4994-845B-8CD53F330B1C}" destId="{56FDE8CC-02FF-4590-A15E-66A65A9B1DEE}" srcOrd="1" destOrd="0" parTransId="{CA6C411E-D83E-476D-AF7B-8AA88827E467}" sibTransId="{3029E072-206C-4E01-A9C4-32A70104F3E4}"/>
    <dgm:cxn modelId="{C34DD135-B96A-4330-976C-FDB23287640C}" srcId="{9D65DAA3-A735-4994-845B-8CD53F330B1C}" destId="{55F75FF3-84D9-4FF8-BC0A-B42AAA32FB5B}" srcOrd="2" destOrd="0" parTransId="{5F4AAE3B-8E92-4C6E-8F04-A38609671321}" sibTransId="{C28449A8-FDC8-4783-BECC-CABA618C41FC}"/>
    <dgm:cxn modelId="{8887443C-D934-4A28-B3A6-59BCF9B5F1E8}" type="presOf" srcId="{56FDE8CC-02FF-4590-A15E-66A65A9B1DEE}" destId="{23720A7F-AC50-46F5-A4A6-FDF12F9FCB16}" srcOrd="1" destOrd="0" presId="urn:microsoft.com/office/officeart/2005/8/layout/list1"/>
    <dgm:cxn modelId="{A4F88A9E-2EA8-4BEF-8DF2-B18CC55D1E06}" type="presOf" srcId="{790D8FCB-5468-4F20-89CB-2F2FC8D160EA}" destId="{3339CDF4-3DE5-47F6-8C57-D8D0009E161B}" srcOrd="0" destOrd="0" presId="urn:microsoft.com/office/officeart/2005/8/layout/list1"/>
    <dgm:cxn modelId="{886B0CB0-D9EC-4E03-9FDD-C2061BCE74DC}" type="presOf" srcId="{790D8FCB-5468-4F20-89CB-2F2FC8D160EA}" destId="{0804CE84-DEE7-4B70-AA26-D59A039AA003}" srcOrd="1" destOrd="0" presId="urn:microsoft.com/office/officeart/2005/8/layout/list1"/>
    <dgm:cxn modelId="{6C0E42B7-C4A8-4157-B15F-F94685C784CF}" srcId="{9D65DAA3-A735-4994-845B-8CD53F330B1C}" destId="{790D8FCB-5468-4F20-89CB-2F2FC8D160EA}" srcOrd="0" destOrd="0" parTransId="{AA1C69DC-FEB7-4967-9C20-2E5409B726D3}" sibTransId="{0C25D813-4675-4AB8-AFA5-50A1F4AA4BBB}"/>
    <dgm:cxn modelId="{9F4DBEDB-84FA-4FA2-B0AF-6CDEE5F65227}" type="presOf" srcId="{55F75FF3-84D9-4FF8-BC0A-B42AAA32FB5B}" destId="{1DA58A97-C0DC-4412-B454-BE7BC87FEA4C}" srcOrd="1" destOrd="0" presId="urn:microsoft.com/office/officeart/2005/8/layout/list1"/>
    <dgm:cxn modelId="{93CAB1EC-0BA8-479C-B897-8BEFB446A3C0}" type="presOf" srcId="{9D65DAA3-A735-4994-845B-8CD53F330B1C}" destId="{B7A3D7E3-673D-47A9-8D69-D455B4353E93}" srcOrd="0" destOrd="0" presId="urn:microsoft.com/office/officeart/2005/8/layout/list1"/>
    <dgm:cxn modelId="{502DB6BE-7752-4523-B86D-6BD4FD047CCA}" type="presParOf" srcId="{B7A3D7E3-673D-47A9-8D69-D455B4353E93}" destId="{86C5C879-C7B8-478A-B3DB-6C72D4454BFC}" srcOrd="0" destOrd="0" presId="urn:microsoft.com/office/officeart/2005/8/layout/list1"/>
    <dgm:cxn modelId="{35F77400-4807-470F-8820-DB0A8E8058FE}" type="presParOf" srcId="{86C5C879-C7B8-478A-B3DB-6C72D4454BFC}" destId="{3339CDF4-3DE5-47F6-8C57-D8D0009E161B}" srcOrd="0" destOrd="0" presId="urn:microsoft.com/office/officeart/2005/8/layout/list1"/>
    <dgm:cxn modelId="{C8F74989-1645-45F3-9081-083940746A60}" type="presParOf" srcId="{86C5C879-C7B8-478A-B3DB-6C72D4454BFC}" destId="{0804CE84-DEE7-4B70-AA26-D59A039AA003}" srcOrd="1" destOrd="0" presId="urn:microsoft.com/office/officeart/2005/8/layout/list1"/>
    <dgm:cxn modelId="{02B549F6-6E86-487E-9375-84CDE002F91F}" type="presParOf" srcId="{B7A3D7E3-673D-47A9-8D69-D455B4353E93}" destId="{013307A3-5631-4D99-B6C2-CD88E03CE48B}" srcOrd="1" destOrd="0" presId="urn:microsoft.com/office/officeart/2005/8/layout/list1"/>
    <dgm:cxn modelId="{E7020EBD-C46A-46FC-B4C9-6959DCACB6A6}" type="presParOf" srcId="{B7A3D7E3-673D-47A9-8D69-D455B4353E93}" destId="{11557C79-3BE5-4B08-B650-6574169CA7E3}" srcOrd="2" destOrd="0" presId="urn:microsoft.com/office/officeart/2005/8/layout/list1"/>
    <dgm:cxn modelId="{FE17D241-50F2-419F-B922-5A7FD32C868B}" type="presParOf" srcId="{B7A3D7E3-673D-47A9-8D69-D455B4353E93}" destId="{CA451C16-6A19-4D48-9BD4-01B10BA14E2A}" srcOrd="3" destOrd="0" presId="urn:microsoft.com/office/officeart/2005/8/layout/list1"/>
    <dgm:cxn modelId="{4E4A5E05-63F1-4AAE-A95C-A8218AC6CAC6}" type="presParOf" srcId="{B7A3D7E3-673D-47A9-8D69-D455B4353E93}" destId="{5813377B-C5F9-452D-B25F-064C45538A5E}" srcOrd="4" destOrd="0" presId="urn:microsoft.com/office/officeart/2005/8/layout/list1"/>
    <dgm:cxn modelId="{9BB0A650-1CC7-4A2F-9FFC-82E96B79E39A}" type="presParOf" srcId="{5813377B-C5F9-452D-B25F-064C45538A5E}" destId="{27AC3AB6-D50C-49F8-BCA8-551078465BB2}" srcOrd="0" destOrd="0" presId="urn:microsoft.com/office/officeart/2005/8/layout/list1"/>
    <dgm:cxn modelId="{1BB2D41A-4208-406B-B0B1-414078CF05EB}" type="presParOf" srcId="{5813377B-C5F9-452D-B25F-064C45538A5E}" destId="{23720A7F-AC50-46F5-A4A6-FDF12F9FCB16}" srcOrd="1" destOrd="0" presId="urn:microsoft.com/office/officeart/2005/8/layout/list1"/>
    <dgm:cxn modelId="{D88887D3-CAC6-4C44-B87F-A40B251E8951}" type="presParOf" srcId="{B7A3D7E3-673D-47A9-8D69-D455B4353E93}" destId="{12059C25-DB3B-42C6-8F19-893176CFF603}" srcOrd="5" destOrd="0" presId="urn:microsoft.com/office/officeart/2005/8/layout/list1"/>
    <dgm:cxn modelId="{821042B1-5C35-4328-B8DE-6E5A40490446}" type="presParOf" srcId="{B7A3D7E3-673D-47A9-8D69-D455B4353E93}" destId="{2EE87746-ACFA-4554-93B9-A40BB5CE3CB7}" srcOrd="6" destOrd="0" presId="urn:microsoft.com/office/officeart/2005/8/layout/list1"/>
    <dgm:cxn modelId="{91E98EBF-BD20-442A-89FB-64C291610E38}" type="presParOf" srcId="{B7A3D7E3-673D-47A9-8D69-D455B4353E93}" destId="{C7984A6A-1B46-4EB5-8AC1-00B10AC420DD}" srcOrd="7" destOrd="0" presId="urn:microsoft.com/office/officeart/2005/8/layout/list1"/>
    <dgm:cxn modelId="{A0C88791-0966-44CC-AF67-D541227E821D}" type="presParOf" srcId="{B7A3D7E3-673D-47A9-8D69-D455B4353E93}" destId="{B1F97BF5-55D7-4908-AC62-28A93C090A63}" srcOrd="8" destOrd="0" presId="urn:microsoft.com/office/officeart/2005/8/layout/list1"/>
    <dgm:cxn modelId="{057E3104-C4EF-4E28-9A98-8F5C916DBED7}" type="presParOf" srcId="{B1F97BF5-55D7-4908-AC62-28A93C090A63}" destId="{E28A6D70-ADA5-4758-BCF1-8278F1B59C87}" srcOrd="0" destOrd="0" presId="urn:microsoft.com/office/officeart/2005/8/layout/list1"/>
    <dgm:cxn modelId="{46C492E7-7782-413F-9C93-1BE59014B23C}" type="presParOf" srcId="{B1F97BF5-55D7-4908-AC62-28A93C090A63}" destId="{1DA58A97-C0DC-4412-B454-BE7BC87FEA4C}" srcOrd="1" destOrd="0" presId="urn:microsoft.com/office/officeart/2005/8/layout/list1"/>
    <dgm:cxn modelId="{43082524-1811-43EB-8E19-A43EC37A8B85}" type="presParOf" srcId="{B7A3D7E3-673D-47A9-8D69-D455B4353E93}" destId="{BB79E9A5-7DB1-4E3F-8CDA-3D301CA3F788}" srcOrd="9" destOrd="0" presId="urn:microsoft.com/office/officeart/2005/8/layout/list1"/>
    <dgm:cxn modelId="{841818A9-560A-40D9-9AF5-7217A1A084E3}" type="presParOf" srcId="{B7A3D7E3-673D-47A9-8D69-D455B4353E93}" destId="{99C2A2EE-7F17-43E6-8EA1-8AEA33F5985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65DAA3-A735-4994-845B-8CD53F330B1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90D8FCB-5468-4F20-89CB-2F2FC8D160EA}">
      <dgm:prSet phldrT="[Text]"/>
      <dgm:spPr>
        <a:solidFill>
          <a:schemeClr val="bg2"/>
        </a:solidFill>
      </dgm:spPr>
      <dgm:t>
        <a:bodyPr/>
        <a:lstStyle/>
        <a:p>
          <a:r>
            <a:rPr lang="en-GB" b="1" dirty="0"/>
            <a:t>Agenda</a:t>
          </a:r>
          <a:endParaRPr lang="en-GB" dirty="0"/>
        </a:p>
      </dgm:t>
    </dgm:pt>
    <dgm:pt modelId="{AA1C69DC-FEB7-4967-9C20-2E5409B726D3}" type="parTrans" cxnId="{6C0E42B7-C4A8-4157-B15F-F94685C784CF}">
      <dgm:prSet/>
      <dgm:spPr/>
      <dgm:t>
        <a:bodyPr/>
        <a:lstStyle/>
        <a:p>
          <a:endParaRPr lang="en-GB"/>
        </a:p>
      </dgm:t>
    </dgm:pt>
    <dgm:pt modelId="{0C25D813-4675-4AB8-AFA5-50A1F4AA4BBB}" type="sibTrans" cxnId="{6C0E42B7-C4A8-4157-B15F-F94685C784CF}">
      <dgm:prSet/>
      <dgm:spPr/>
      <dgm:t>
        <a:bodyPr/>
        <a:lstStyle/>
        <a:p>
          <a:endParaRPr lang="en-GB"/>
        </a:p>
      </dgm:t>
    </dgm:pt>
    <dgm:pt modelId="{55F75FF3-84D9-4FF8-BC0A-B42AAA32FB5B}">
      <dgm:prSet/>
      <dgm:spPr/>
      <dgm:t>
        <a:bodyPr/>
        <a:lstStyle/>
        <a:p>
          <a:r>
            <a:rPr lang="en-GB" b="1"/>
            <a:t>2018 Roadmap Update</a:t>
          </a:r>
          <a:endParaRPr lang="en-GB" dirty="0"/>
        </a:p>
      </dgm:t>
    </dgm:pt>
    <dgm:pt modelId="{5F4AAE3B-8E92-4C6E-8F04-A38609671321}" type="parTrans" cxnId="{C34DD135-B96A-4330-976C-FDB23287640C}">
      <dgm:prSet/>
      <dgm:spPr/>
      <dgm:t>
        <a:bodyPr/>
        <a:lstStyle/>
        <a:p>
          <a:endParaRPr lang="en-GB"/>
        </a:p>
      </dgm:t>
    </dgm:pt>
    <dgm:pt modelId="{C28449A8-FDC8-4783-BECC-CABA618C41FC}" type="sibTrans" cxnId="{C34DD135-B96A-4330-976C-FDB23287640C}">
      <dgm:prSet/>
      <dgm:spPr/>
      <dgm:t>
        <a:bodyPr/>
        <a:lstStyle/>
        <a:p>
          <a:endParaRPr lang="en-GB"/>
        </a:p>
      </dgm:t>
    </dgm:pt>
    <dgm:pt modelId="{56FDE8CC-02FF-4590-A15E-66A65A9B1DEE}">
      <dgm:prSet phldrT="[Text]"/>
      <dgm:spPr>
        <a:solidFill>
          <a:schemeClr val="bg2"/>
        </a:solidFill>
      </dgm:spPr>
      <dgm:t>
        <a:bodyPr/>
        <a:lstStyle/>
        <a:p>
          <a:r>
            <a:rPr lang="en-GB" b="1" dirty="0"/>
            <a:t>PCWG Vision and Mission</a:t>
          </a:r>
          <a:endParaRPr lang="en-GB" dirty="0"/>
        </a:p>
      </dgm:t>
    </dgm:pt>
    <dgm:pt modelId="{CA6C411E-D83E-476D-AF7B-8AA88827E467}" type="parTrans" cxnId="{0C08FB16-66B6-402F-8EC8-A1E1D650882D}">
      <dgm:prSet/>
      <dgm:spPr/>
      <dgm:t>
        <a:bodyPr/>
        <a:lstStyle/>
        <a:p>
          <a:endParaRPr lang="en-GB"/>
        </a:p>
      </dgm:t>
    </dgm:pt>
    <dgm:pt modelId="{3029E072-206C-4E01-A9C4-32A70104F3E4}" type="sibTrans" cxnId="{0C08FB16-66B6-402F-8EC8-A1E1D650882D}">
      <dgm:prSet/>
      <dgm:spPr/>
      <dgm:t>
        <a:bodyPr/>
        <a:lstStyle/>
        <a:p>
          <a:endParaRPr lang="en-GB"/>
        </a:p>
      </dgm:t>
    </dgm:pt>
    <dgm:pt modelId="{B7A3D7E3-673D-47A9-8D69-D455B4353E93}" type="pres">
      <dgm:prSet presAssocID="{9D65DAA3-A735-4994-845B-8CD53F330B1C}" presName="linear" presStyleCnt="0">
        <dgm:presLayoutVars>
          <dgm:dir/>
          <dgm:animLvl val="lvl"/>
          <dgm:resizeHandles val="exact"/>
        </dgm:presLayoutVars>
      </dgm:prSet>
      <dgm:spPr/>
    </dgm:pt>
    <dgm:pt modelId="{86C5C879-C7B8-478A-B3DB-6C72D4454BFC}" type="pres">
      <dgm:prSet presAssocID="{790D8FCB-5468-4F20-89CB-2F2FC8D160EA}" presName="parentLin" presStyleCnt="0"/>
      <dgm:spPr/>
    </dgm:pt>
    <dgm:pt modelId="{3339CDF4-3DE5-47F6-8C57-D8D0009E161B}" type="pres">
      <dgm:prSet presAssocID="{790D8FCB-5468-4F20-89CB-2F2FC8D160EA}" presName="parentLeftMargin" presStyleLbl="node1" presStyleIdx="0" presStyleCnt="3"/>
      <dgm:spPr/>
    </dgm:pt>
    <dgm:pt modelId="{0804CE84-DEE7-4B70-AA26-D59A039AA003}" type="pres">
      <dgm:prSet presAssocID="{790D8FCB-5468-4F20-89CB-2F2FC8D160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3307A3-5631-4D99-B6C2-CD88E03CE48B}" type="pres">
      <dgm:prSet presAssocID="{790D8FCB-5468-4F20-89CB-2F2FC8D160EA}" presName="negativeSpace" presStyleCnt="0"/>
      <dgm:spPr/>
    </dgm:pt>
    <dgm:pt modelId="{11557C79-3BE5-4B08-B650-6574169CA7E3}" type="pres">
      <dgm:prSet presAssocID="{790D8FCB-5468-4F20-89CB-2F2FC8D160EA}" presName="childText" presStyleLbl="conFgAcc1" presStyleIdx="0" presStyleCnt="3">
        <dgm:presLayoutVars>
          <dgm:bulletEnabled val="1"/>
        </dgm:presLayoutVars>
      </dgm:prSet>
      <dgm:spPr/>
    </dgm:pt>
    <dgm:pt modelId="{CA451C16-6A19-4D48-9BD4-01B10BA14E2A}" type="pres">
      <dgm:prSet presAssocID="{0C25D813-4675-4AB8-AFA5-50A1F4AA4BBB}" presName="spaceBetweenRectangles" presStyleCnt="0"/>
      <dgm:spPr/>
    </dgm:pt>
    <dgm:pt modelId="{5813377B-C5F9-452D-B25F-064C45538A5E}" type="pres">
      <dgm:prSet presAssocID="{56FDE8CC-02FF-4590-A15E-66A65A9B1DEE}" presName="parentLin" presStyleCnt="0"/>
      <dgm:spPr/>
    </dgm:pt>
    <dgm:pt modelId="{27AC3AB6-D50C-49F8-BCA8-551078465BB2}" type="pres">
      <dgm:prSet presAssocID="{56FDE8CC-02FF-4590-A15E-66A65A9B1DEE}" presName="parentLeftMargin" presStyleLbl="node1" presStyleIdx="0" presStyleCnt="3"/>
      <dgm:spPr/>
    </dgm:pt>
    <dgm:pt modelId="{23720A7F-AC50-46F5-A4A6-FDF12F9FCB16}" type="pres">
      <dgm:prSet presAssocID="{56FDE8CC-02FF-4590-A15E-66A65A9B1D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059C25-DB3B-42C6-8F19-893176CFF603}" type="pres">
      <dgm:prSet presAssocID="{56FDE8CC-02FF-4590-A15E-66A65A9B1DEE}" presName="negativeSpace" presStyleCnt="0"/>
      <dgm:spPr/>
    </dgm:pt>
    <dgm:pt modelId="{2EE87746-ACFA-4554-93B9-A40BB5CE3CB7}" type="pres">
      <dgm:prSet presAssocID="{56FDE8CC-02FF-4590-A15E-66A65A9B1DEE}" presName="childText" presStyleLbl="conFgAcc1" presStyleIdx="1" presStyleCnt="3">
        <dgm:presLayoutVars>
          <dgm:bulletEnabled val="1"/>
        </dgm:presLayoutVars>
      </dgm:prSet>
      <dgm:spPr/>
    </dgm:pt>
    <dgm:pt modelId="{C7984A6A-1B46-4EB5-8AC1-00B10AC420DD}" type="pres">
      <dgm:prSet presAssocID="{3029E072-206C-4E01-A9C4-32A70104F3E4}" presName="spaceBetweenRectangles" presStyleCnt="0"/>
      <dgm:spPr/>
    </dgm:pt>
    <dgm:pt modelId="{B1F97BF5-55D7-4908-AC62-28A93C090A63}" type="pres">
      <dgm:prSet presAssocID="{55F75FF3-84D9-4FF8-BC0A-B42AAA32FB5B}" presName="parentLin" presStyleCnt="0"/>
      <dgm:spPr/>
    </dgm:pt>
    <dgm:pt modelId="{E28A6D70-ADA5-4758-BCF1-8278F1B59C87}" type="pres">
      <dgm:prSet presAssocID="{55F75FF3-84D9-4FF8-BC0A-B42AAA32FB5B}" presName="parentLeftMargin" presStyleLbl="node1" presStyleIdx="1" presStyleCnt="3"/>
      <dgm:spPr/>
    </dgm:pt>
    <dgm:pt modelId="{1DA58A97-C0DC-4412-B454-BE7BC87FEA4C}" type="pres">
      <dgm:prSet presAssocID="{55F75FF3-84D9-4FF8-BC0A-B42AAA32FB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B79E9A5-7DB1-4E3F-8CDA-3D301CA3F788}" type="pres">
      <dgm:prSet presAssocID="{55F75FF3-84D9-4FF8-BC0A-B42AAA32FB5B}" presName="negativeSpace" presStyleCnt="0"/>
      <dgm:spPr/>
    </dgm:pt>
    <dgm:pt modelId="{99C2A2EE-7F17-43E6-8EA1-8AEA33F59857}" type="pres">
      <dgm:prSet presAssocID="{55F75FF3-84D9-4FF8-BC0A-B42AAA32FB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086150D-316F-4D53-BCBD-8D339B865E9E}" type="presOf" srcId="{9D65DAA3-A735-4994-845B-8CD53F330B1C}" destId="{B7A3D7E3-673D-47A9-8D69-D455B4353E93}" srcOrd="0" destOrd="0" presId="urn:microsoft.com/office/officeart/2005/8/layout/list1"/>
    <dgm:cxn modelId="{A94CD013-D38C-44A2-9CBC-DA8D26EFCD26}" type="presOf" srcId="{56FDE8CC-02FF-4590-A15E-66A65A9B1DEE}" destId="{23720A7F-AC50-46F5-A4A6-FDF12F9FCB16}" srcOrd="1" destOrd="0" presId="urn:microsoft.com/office/officeart/2005/8/layout/list1"/>
    <dgm:cxn modelId="{0C08FB16-66B6-402F-8EC8-A1E1D650882D}" srcId="{9D65DAA3-A735-4994-845B-8CD53F330B1C}" destId="{56FDE8CC-02FF-4590-A15E-66A65A9B1DEE}" srcOrd="1" destOrd="0" parTransId="{CA6C411E-D83E-476D-AF7B-8AA88827E467}" sibTransId="{3029E072-206C-4E01-A9C4-32A70104F3E4}"/>
    <dgm:cxn modelId="{C34DD135-B96A-4330-976C-FDB23287640C}" srcId="{9D65DAA3-A735-4994-845B-8CD53F330B1C}" destId="{55F75FF3-84D9-4FF8-BC0A-B42AAA32FB5B}" srcOrd="2" destOrd="0" parTransId="{5F4AAE3B-8E92-4C6E-8F04-A38609671321}" sibTransId="{C28449A8-FDC8-4783-BECC-CABA618C41FC}"/>
    <dgm:cxn modelId="{4527DA4F-FC7B-4AD3-8E52-0BF0AF999C00}" type="presOf" srcId="{56FDE8CC-02FF-4590-A15E-66A65A9B1DEE}" destId="{27AC3AB6-D50C-49F8-BCA8-551078465BB2}" srcOrd="0" destOrd="0" presId="urn:microsoft.com/office/officeart/2005/8/layout/list1"/>
    <dgm:cxn modelId="{30AE0050-74AC-4B84-96A1-25B02A33D025}" type="presOf" srcId="{55F75FF3-84D9-4FF8-BC0A-B42AAA32FB5B}" destId="{1DA58A97-C0DC-4412-B454-BE7BC87FEA4C}" srcOrd="1" destOrd="0" presId="urn:microsoft.com/office/officeart/2005/8/layout/list1"/>
    <dgm:cxn modelId="{6C0E42B7-C4A8-4157-B15F-F94685C784CF}" srcId="{9D65DAA3-A735-4994-845B-8CD53F330B1C}" destId="{790D8FCB-5468-4F20-89CB-2F2FC8D160EA}" srcOrd="0" destOrd="0" parTransId="{AA1C69DC-FEB7-4967-9C20-2E5409B726D3}" sibTransId="{0C25D813-4675-4AB8-AFA5-50A1F4AA4BBB}"/>
    <dgm:cxn modelId="{302703DC-EFF5-47B9-84CA-05C6515D9C1F}" type="presOf" srcId="{790D8FCB-5468-4F20-89CB-2F2FC8D160EA}" destId="{0804CE84-DEE7-4B70-AA26-D59A039AA003}" srcOrd="1" destOrd="0" presId="urn:microsoft.com/office/officeart/2005/8/layout/list1"/>
    <dgm:cxn modelId="{5F1FBDE1-C661-48F6-9A94-2AC3D97F22D1}" type="presOf" srcId="{55F75FF3-84D9-4FF8-BC0A-B42AAA32FB5B}" destId="{E28A6D70-ADA5-4758-BCF1-8278F1B59C87}" srcOrd="0" destOrd="0" presId="urn:microsoft.com/office/officeart/2005/8/layout/list1"/>
    <dgm:cxn modelId="{1B9EABEA-E4C7-4E34-8FBA-2FAF2A0925E1}" type="presOf" srcId="{790D8FCB-5468-4F20-89CB-2F2FC8D160EA}" destId="{3339CDF4-3DE5-47F6-8C57-D8D0009E161B}" srcOrd="0" destOrd="0" presId="urn:microsoft.com/office/officeart/2005/8/layout/list1"/>
    <dgm:cxn modelId="{810996C8-28A7-4EAE-9661-5AB4348FB4AB}" type="presParOf" srcId="{B7A3D7E3-673D-47A9-8D69-D455B4353E93}" destId="{86C5C879-C7B8-478A-B3DB-6C72D4454BFC}" srcOrd="0" destOrd="0" presId="urn:microsoft.com/office/officeart/2005/8/layout/list1"/>
    <dgm:cxn modelId="{E20372BD-34D9-4E12-94B0-1AB62CA0249E}" type="presParOf" srcId="{86C5C879-C7B8-478A-B3DB-6C72D4454BFC}" destId="{3339CDF4-3DE5-47F6-8C57-D8D0009E161B}" srcOrd="0" destOrd="0" presId="urn:microsoft.com/office/officeart/2005/8/layout/list1"/>
    <dgm:cxn modelId="{14971038-F20A-4EE8-AF49-E99C3F0794CC}" type="presParOf" srcId="{86C5C879-C7B8-478A-B3DB-6C72D4454BFC}" destId="{0804CE84-DEE7-4B70-AA26-D59A039AA003}" srcOrd="1" destOrd="0" presId="urn:microsoft.com/office/officeart/2005/8/layout/list1"/>
    <dgm:cxn modelId="{9040F187-960D-4D20-9C37-504383782F2E}" type="presParOf" srcId="{B7A3D7E3-673D-47A9-8D69-D455B4353E93}" destId="{013307A3-5631-4D99-B6C2-CD88E03CE48B}" srcOrd="1" destOrd="0" presId="urn:microsoft.com/office/officeart/2005/8/layout/list1"/>
    <dgm:cxn modelId="{85186D0A-D00D-4499-81C9-011690CE2535}" type="presParOf" srcId="{B7A3D7E3-673D-47A9-8D69-D455B4353E93}" destId="{11557C79-3BE5-4B08-B650-6574169CA7E3}" srcOrd="2" destOrd="0" presId="urn:microsoft.com/office/officeart/2005/8/layout/list1"/>
    <dgm:cxn modelId="{17AC7CF5-40B7-4D2C-BE1F-3E48B1519F52}" type="presParOf" srcId="{B7A3D7E3-673D-47A9-8D69-D455B4353E93}" destId="{CA451C16-6A19-4D48-9BD4-01B10BA14E2A}" srcOrd="3" destOrd="0" presId="urn:microsoft.com/office/officeart/2005/8/layout/list1"/>
    <dgm:cxn modelId="{28741B35-92C2-4302-BB9D-752108D307D8}" type="presParOf" srcId="{B7A3D7E3-673D-47A9-8D69-D455B4353E93}" destId="{5813377B-C5F9-452D-B25F-064C45538A5E}" srcOrd="4" destOrd="0" presId="urn:microsoft.com/office/officeart/2005/8/layout/list1"/>
    <dgm:cxn modelId="{A775D869-0004-4CCE-BF2A-2A225D9E2DA3}" type="presParOf" srcId="{5813377B-C5F9-452D-B25F-064C45538A5E}" destId="{27AC3AB6-D50C-49F8-BCA8-551078465BB2}" srcOrd="0" destOrd="0" presId="urn:microsoft.com/office/officeart/2005/8/layout/list1"/>
    <dgm:cxn modelId="{32C10609-1CE8-44D4-872B-DE4E75876362}" type="presParOf" srcId="{5813377B-C5F9-452D-B25F-064C45538A5E}" destId="{23720A7F-AC50-46F5-A4A6-FDF12F9FCB16}" srcOrd="1" destOrd="0" presId="urn:microsoft.com/office/officeart/2005/8/layout/list1"/>
    <dgm:cxn modelId="{B70779BA-95BD-42C6-A3D7-DB9B20DAA4F0}" type="presParOf" srcId="{B7A3D7E3-673D-47A9-8D69-D455B4353E93}" destId="{12059C25-DB3B-42C6-8F19-893176CFF603}" srcOrd="5" destOrd="0" presId="urn:microsoft.com/office/officeart/2005/8/layout/list1"/>
    <dgm:cxn modelId="{920AF863-233C-4D02-A4CA-C0E514D892D9}" type="presParOf" srcId="{B7A3D7E3-673D-47A9-8D69-D455B4353E93}" destId="{2EE87746-ACFA-4554-93B9-A40BB5CE3CB7}" srcOrd="6" destOrd="0" presId="urn:microsoft.com/office/officeart/2005/8/layout/list1"/>
    <dgm:cxn modelId="{372377ED-8ABD-42DB-9323-91AE3F13CE49}" type="presParOf" srcId="{B7A3D7E3-673D-47A9-8D69-D455B4353E93}" destId="{C7984A6A-1B46-4EB5-8AC1-00B10AC420DD}" srcOrd="7" destOrd="0" presId="urn:microsoft.com/office/officeart/2005/8/layout/list1"/>
    <dgm:cxn modelId="{F14B056D-3D08-4FF4-A06B-D7D35C6926C6}" type="presParOf" srcId="{B7A3D7E3-673D-47A9-8D69-D455B4353E93}" destId="{B1F97BF5-55D7-4908-AC62-28A93C090A63}" srcOrd="8" destOrd="0" presId="urn:microsoft.com/office/officeart/2005/8/layout/list1"/>
    <dgm:cxn modelId="{CAC50D1E-EDDE-456E-A268-7034257197B7}" type="presParOf" srcId="{B1F97BF5-55D7-4908-AC62-28A93C090A63}" destId="{E28A6D70-ADA5-4758-BCF1-8278F1B59C87}" srcOrd="0" destOrd="0" presId="urn:microsoft.com/office/officeart/2005/8/layout/list1"/>
    <dgm:cxn modelId="{7EAF952A-91CB-4BC7-89CB-7788EB3122D3}" type="presParOf" srcId="{B1F97BF5-55D7-4908-AC62-28A93C090A63}" destId="{1DA58A97-C0DC-4412-B454-BE7BC87FEA4C}" srcOrd="1" destOrd="0" presId="urn:microsoft.com/office/officeart/2005/8/layout/list1"/>
    <dgm:cxn modelId="{DC192882-CCCE-4FAE-BE78-A2F76DB5F640}" type="presParOf" srcId="{B7A3D7E3-673D-47A9-8D69-D455B4353E93}" destId="{BB79E9A5-7DB1-4E3F-8CDA-3D301CA3F788}" srcOrd="9" destOrd="0" presId="urn:microsoft.com/office/officeart/2005/8/layout/list1"/>
    <dgm:cxn modelId="{860766AB-67E4-4EE1-A1CA-BE5F9B23BB3B}" type="presParOf" srcId="{B7A3D7E3-673D-47A9-8D69-D455B4353E93}" destId="{99C2A2EE-7F17-43E6-8EA1-8AEA33F5985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57C79-3BE5-4B08-B650-6574169CA7E3}">
      <dsp:nvSpPr>
        <dsp:cNvPr id="0" name=""/>
        <dsp:cNvSpPr/>
      </dsp:nvSpPr>
      <dsp:spPr>
        <a:xfrm>
          <a:off x="0" y="511352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4CE84-DEE7-4B70-AA26-D59A039AA003}">
      <dsp:nvSpPr>
        <dsp:cNvPr id="0" name=""/>
        <dsp:cNvSpPr/>
      </dsp:nvSpPr>
      <dsp:spPr>
        <a:xfrm>
          <a:off x="411480" y="9512"/>
          <a:ext cx="5760720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 dirty="0"/>
            <a:t>Agenda</a:t>
          </a:r>
          <a:endParaRPr lang="en-GB" sz="3400" kern="1200" dirty="0"/>
        </a:p>
      </dsp:txBody>
      <dsp:txXfrm>
        <a:off x="460476" y="58508"/>
        <a:ext cx="5662728" cy="905688"/>
      </dsp:txXfrm>
    </dsp:sp>
    <dsp:sp modelId="{2EE87746-ACFA-4554-93B9-A40BB5CE3CB7}">
      <dsp:nvSpPr>
        <dsp:cNvPr id="0" name=""/>
        <dsp:cNvSpPr/>
      </dsp:nvSpPr>
      <dsp:spPr>
        <a:xfrm>
          <a:off x="0" y="2053592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20A7F-AC50-46F5-A4A6-FDF12F9FCB16}">
      <dsp:nvSpPr>
        <dsp:cNvPr id="0" name=""/>
        <dsp:cNvSpPr/>
      </dsp:nvSpPr>
      <dsp:spPr>
        <a:xfrm>
          <a:off x="411480" y="1551752"/>
          <a:ext cx="5760720" cy="1003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 dirty="0"/>
            <a:t>PCWG Vision and Mission</a:t>
          </a:r>
          <a:endParaRPr lang="en-GB" sz="3400" kern="1200" dirty="0"/>
        </a:p>
      </dsp:txBody>
      <dsp:txXfrm>
        <a:off x="460476" y="1600748"/>
        <a:ext cx="5662728" cy="905688"/>
      </dsp:txXfrm>
    </dsp:sp>
    <dsp:sp modelId="{99C2A2EE-7F17-43E6-8EA1-8AEA33F59857}">
      <dsp:nvSpPr>
        <dsp:cNvPr id="0" name=""/>
        <dsp:cNvSpPr/>
      </dsp:nvSpPr>
      <dsp:spPr>
        <a:xfrm>
          <a:off x="0" y="3595832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58A97-C0DC-4412-B454-BE7BC87FEA4C}">
      <dsp:nvSpPr>
        <dsp:cNvPr id="0" name=""/>
        <dsp:cNvSpPr/>
      </dsp:nvSpPr>
      <dsp:spPr>
        <a:xfrm>
          <a:off x="411480" y="3093992"/>
          <a:ext cx="5760720" cy="1003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/>
            <a:t>2018 Roadmap Update</a:t>
          </a:r>
          <a:endParaRPr lang="en-GB" sz="3400" kern="1200" dirty="0"/>
        </a:p>
      </dsp:txBody>
      <dsp:txXfrm>
        <a:off x="460476" y="3142988"/>
        <a:ext cx="5662728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1BE8A-C48A-467D-95AD-59A88A66EF73}">
      <dsp:nvSpPr>
        <dsp:cNvPr id="0" name=""/>
        <dsp:cNvSpPr/>
      </dsp:nvSpPr>
      <dsp:spPr>
        <a:xfrm>
          <a:off x="733" y="359"/>
          <a:ext cx="4089314" cy="691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Coordinator</a:t>
          </a:r>
        </a:p>
      </dsp:txBody>
      <dsp:txXfrm>
        <a:off x="20977" y="20603"/>
        <a:ext cx="4048826" cy="650697"/>
      </dsp:txXfrm>
    </dsp:sp>
    <dsp:sp modelId="{2E2124EB-ED80-4BCF-8A0F-490E5003C4B6}">
      <dsp:nvSpPr>
        <dsp:cNvPr id="0" name=""/>
        <dsp:cNvSpPr/>
      </dsp:nvSpPr>
      <dsp:spPr>
        <a:xfrm>
          <a:off x="733" y="745628"/>
          <a:ext cx="4089314" cy="691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Vice-Coordinator</a:t>
          </a:r>
        </a:p>
      </dsp:txBody>
      <dsp:txXfrm>
        <a:off x="20977" y="765872"/>
        <a:ext cx="4048826" cy="650697"/>
      </dsp:txXfrm>
    </dsp:sp>
    <dsp:sp modelId="{EEB0C589-6B2A-4238-B2B7-85A410B8E2C9}">
      <dsp:nvSpPr>
        <dsp:cNvPr id="0" name=""/>
        <dsp:cNvSpPr/>
      </dsp:nvSpPr>
      <dsp:spPr>
        <a:xfrm>
          <a:off x="733" y="1490897"/>
          <a:ext cx="4089314" cy="691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Organisational Committee</a:t>
          </a:r>
        </a:p>
      </dsp:txBody>
      <dsp:txXfrm>
        <a:off x="20977" y="1511141"/>
        <a:ext cx="4048826" cy="650697"/>
      </dsp:txXfrm>
    </dsp:sp>
    <dsp:sp modelId="{D5F05392-57AE-4A31-BCB5-B00AA4AE1CC4}">
      <dsp:nvSpPr>
        <dsp:cNvPr id="0" name=""/>
        <dsp:cNvSpPr/>
      </dsp:nvSpPr>
      <dsp:spPr>
        <a:xfrm>
          <a:off x="733" y="2236165"/>
          <a:ext cx="1344284" cy="691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Tool Development Subgroup</a:t>
          </a:r>
        </a:p>
      </dsp:txBody>
      <dsp:txXfrm>
        <a:off x="20977" y="2256409"/>
        <a:ext cx="1303796" cy="650697"/>
      </dsp:txXfrm>
    </dsp:sp>
    <dsp:sp modelId="{AF4C30D3-5801-465F-AD01-964B0CC1EBD1}">
      <dsp:nvSpPr>
        <dsp:cNvPr id="0" name=""/>
        <dsp:cNvSpPr/>
      </dsp:nvSpPr>
      <dsp:spPr>
        <a:xfrm>
          <a:off x="1373248" y="2236165"/>
          <a:ext cx="1344284" cy="691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Tool Beta Testing Subgroup</a:t>
          </a:r>
        </a:p>
      </dsp:txBody>
      <dsp:txXfrm>
        <a:off x="1393492" y="2256409"/>
        <a:ext cx="1303796" cy="650697"/>
      </dsp:txXfrm>
    </dsp:sp>
    <dsp:sp modelId="{58383A58-AB61-4186-A0E0-36B76A8CDDA0}">
      <dsp:nvSpPr>
        <dsp:cNvPr id="0" name=""/>
        <dsp:cNvSpPr/>
      </dsp:nvSpPr>
      <dsp:spPr>
        <a:xfrm>
          <a:off x="2745762" y="2236165"/>
          <a:ext cx="1344284" cy="691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Machine Learning Subgroup</a:t>
          </a:r>
        </a:p>
      </dsp:txBody>
      <dsp:txXfrm>
        <a:off x="2766006" y="2256409"/>
        <a:ext cx="1303796" cy="650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57C79-3BE5-4B08-B650-6574169CA7E3}">
      <dsp:nvSpPr>
        <dsp:cNvPr id="0" name=""/>
        <dsp:cNvSpPr/>
      </dsp:nvSpPr>
      <dsp:spPr>
        <a:xfrm>
          <a:off x="0" y="511352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4CE84-DEE7-4B70-AA26-D59A039AA003}">
      <dsp:nvSpPr>
        <dsp:cNvPr id="0" name=""/>
        <dsp:cNvSpPr/>
      </dsp:nvSpPr>
      <dsp:spPr>
        <a:xfrm>
          <a:off x="411480" y="9512"/>
          <a:ext cx="5760720" cy="1003680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 dirty="0"/>
            <a:t>Agenda</a:t>
          </a:r>
          <a:endParaRPr lang="en-GB" sz="3400" kern="1200" dirty="0"/>
        </a:p>
      </dsp:txBody>
      <dsp:txXfrm>
        <a:off x="460476" y="58508"/>
        <a:ext cx="5662728" cy="905688"/>
      </dsp:txXfrm>
    </dsp:sp>
    <dsp:sp modelId="{2EE87746-ACFA-4554-93B9-A40BB5CE3CB7}">
      <dsp:nvSpPr>
        <dsp:cNvPr id="0" name=""/>
        <dsp:cNvSpPr/>
      </dsp:nvSpPr>
      <dsp:spPr>
        <a:xfrm>
          <a:off x="0" y="2053592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20A7F-AC50-46F5-A4A6-FDF12F9FCB16}">
      <dsp:nvSpPr>
        <dsp:cNvPr id="0" name=""/>
        <dsp:cNvSpPr/>
      </dsp:nvSpPr>
      <dsp:spPr>
        <a:xfrm>
          <a:off x="411480" y="1551752"/>
          <a:ext cx="5760720" cy="1003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 dirty="0"/>
            <a:t>PCWG Vision and Mission</a:t>
          </a:r>
          <a:endParaRPr lang="en-GB" sz="3400" kern="1200" dirty="0"/>
        </a:p>
      </dsp:txBody>
      <dsp:txXfrm>
        <a:off x="460476" y="1600748"/>
        <a:ext cx="5662728" cy="905688"/>
      </dsp:txXfrm>
    </dsp:sp>
    <dsp:sp modelId="{99C2A2EE-7F17-43E6-8EA1-8AEA33F59857}">
      <dsp:nvSpPr>
        <dsp:cNvPr id="0" name=""/>
        <dsp:cNvSpPr/>
      </dsp:nvSpPr>
      <dsp:spPr>
        <a:xfrm>
          <a:off x="0" y="3595832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58A97-C0DC-4412-B454-BE7BC87FEA4C}">
      <dsp:nvSpPr>
        <dsp:cNvPr id="0" name=""/>
        <dsp:cNvSpPr/>
      </dsp:nvSpPr>
      <dsp:spPr>
        <a:xfrm>
          <a:off x="411480" y="3093992"/>
          <a:ext cx="5760720" cy="1003680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 dirty="0"/>
            <a:t>2018 Roadmap Update</a:t>
          </a:r>
          <a:endParaRPr lang="en-GB" sz="3400" kern="1200" dirty="0"/>
        </a:p>
      </dsp:txBody>
      <dsp:txXfrm>
        <a:off x="460476" y="3142988"/>
        <a:ext cx="5662728" cy="905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57C79-3BE5-4B08-B650-6574169CA7E3}">
      <dsp:nvSpPr>
        <dsp:cNvPr id="0" name=""/>
        <dsp:cNvSpPr/>
      </dsp:nvSpPr>
      <dsp:spPr>
        <a:xfrm>
          <a:off x="0" y="511352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4CE84-DEE7-4B70-AA26-D59A039AA003}">
      <dsp:nvSpPr>
        <dsp:cNvPr id="0" name=""/>
        <dsp:cNvSpPr/>
      </dsp:nvSpPr>
      <dsp:spPr>
        <a:xfrm>
          <a:off x="411480" y="9512"/>
          <a:ext cx="5760720" cy="1003680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 dirty="0"/>
            <a:t>Agenda</a:t>
          </a:r>
          <a:endParaRPr lang="en-GB" sz="3400" kern="1200" dirty="0"/>
        </a:p>
      </dsp:txBody>
      <dsp:txXfrm>
        <a:off x="460476" y="58508"/>
        <a:ext cx="5662728" cy="905688"/>
      </dsp:txXfrm>
    </dsp:sp>
    <dsp:sp modelId="{2EE87746-ACFA-4554-93B9-A40BB5CE3CB7}">
      <dsp:nvSpPr>
        <dsp:cNvPr id="0" name=""/>
        <dsp:cNvSpPr/>
      </dsp:nvSpPr>
      <dsp:spPr>
        <a:xfrm>
          <a:off x="0" y="2053592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20A7F-AC50-46F5-A4A6-FDF12F9FCB16}">
      <dsp:nvSpPr>
        <dsp:cNvPr id="0" name=""/>
        <dsp:cNvSpPr/>
      </dsp:nvSpPr>
      <dsp:spPr>
        <a:xfrm>
          <a:off x="411480" y="1551752"/>
          <a:ext cx="5760720" cy="1003680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 dirty="0"/>
            <a:t>PCWG Vision and Mission</a:t>
          </a:r>
          <a:endParaRPr lang="en-GB" sz="3400" kern="1200" dirty="0"/>
        </a:p>
      </dsp:txBody>
      <dsp:txXfrm>
        <a:off x="460476" y="1600748"/>
        <a:ext cx="5662728" cy="905688"/>
      </dsp:txXfrm>
    </dsp:sp>
    <dsp:sp modelId="{99C2A2EE-7F17-43E6-8EA1-8AEA33F59857}">
      <dsp:nvSpPr>
        <dsp:cNvPr id="0" name=""/>
        <dsp:cNvSpPr/>
      </dsp:nvSpPr>
      <dsp:spPr>
        <a:xfrm>
          <a:off x="0" y="3595832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58A97-C0DC-4412-B454-BE7BC87FEA4C}">
      <dsp:nvSpPr>
        <dsp:cNvPr id="0" name=""/>
        <dsp:cNvSpPr/>
      </dsp:nvSpPr>
      <dsp:spPr>
        <a:xfrm>
          <a:off x="411480" y="3093992"/>
          <a:ext cx="5760720" cy="1003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/>
            <a:t>2018 Roadmap Update</a:t>
          </a:r>
          <a:endParaRPr lang="en-GB" sz="3400" kern="1200" dirty="0"/>
        </a:p>
      </dsp:txBody>
      <dsp:txXfrm>
        <a:off x="460476" y="3142988"/>
        <a:ext cx="566272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CB712-5A44-4824-A7A8-BCBCE3FAC351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4A766-3975-4BC6-ABA8-582EB2B57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80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A766-3975-4BC6-ABA8-582EB2B57A0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79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A766-3975-4BC6-ABA8-582EB2B57A0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62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A766-3975-4BC6-ABA8-582EB2B57A0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49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A766-3975-4BC6-ABA8-582EB2B57A0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79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A766-3975-4BC6-ABA8-582EB2B57A00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79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3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8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8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856" y="660449"/>
            <a:ext cx="2687112" cy="1007667"/>
          </a:xfrm>
          <a:prstGeom prst="rect">
            <a:avLst/>
          </a:prstGeom>
          <a:noFill/>
        </p:spPr>
      </p:pic>
      <p:pic>
        <p:nvPicPr>
          <p:cNvPr id="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60" y="3254525"/>
            <a:ext cx="7153276" cy="978694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24094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2820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7" y="322219"/>
            <a:ext cx="5527675" cy="242888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5886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2863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33" y="596900"/>
            <a:ext cx="9036579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3854459"/>
            <a:ext cx="5486400" cy="9120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465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547689"/>
            <a:ext cx="2019300" cy="39885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547689"/>
            <a:ext cx="5907088" cy="3988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4841081"/>
            <a:ext cx="938212" cy="22979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2"/>
            <a:ext cx="9144000" cy="514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604741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4841081"/>
            <a:ext cx="938212" cy="22979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485901"/>
            <a:ext cx="5507590" cy="302895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6" y="1543040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40" y="1058300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525984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1543042"/>
            <a:ext cx="4800600" cy="3038624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6" y="1543040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058300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</a:p>
        </p:txBody>
      </p:sp>
    </p:spTree>
    <p:extLst>
      <p:ext uri="{BB962C8B-B14F-4D97-AF65-F5344CB8AC3E}">
        <p14:creationId xmlns:p14="http://schemas.microsoft.com/office/powerpoint/2010/main" val="29192454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18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4841081"/>
            <a:ext cx="938212" cy="22979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2286000"/>
            <a:ext cx="5279596" cy="2631282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1543040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058300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68440918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058300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TRANSMISSION</a:t>
            </a: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89" y="1643938"/>
            <a:ext cx="4033381" cy="3296828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1543040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1086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6" y="1543040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655737" y="1058300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DSM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96" y="1661828"/>
            <a:ext cx="4669536" cy="297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386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4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66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6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8E2C-6D86-4E3E-84D7-FA20F9A77A53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23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850858"/>
            <a:ext cx="8078788" cy="345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" y="294882"/>
            <a:ext cx="7416799" cy="303610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7" y="322219"/>
            <a:ext cx="55276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940523" y="288164"/>
            <a:ext cx="687821" cy="252095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 rot="16200000" flipV="1">
            <a:off x="-2244158" y="2791841"/>
            <a:ext cx="4595815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4767264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0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g.org/proceedings/2016-08-10/06%20-%20High%20Resolution%20Turbine-Specific%20Matrix,%20Carl%20Ostridge%20(DNV%20GL).pptx" TargetMode="Externa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rbit.dtu.dk/files/55566391/ris_m_263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cwg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g.org/proposals/PCWG-Inner-Outer-Range-Proposal-Dec-2013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1386220"/>
            <a:ext cx="9144000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PCWG Meeting #23 Overview</a:t>
            </a:r>
          </a:p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 </a:t>
            </a:r>
          </a:p>
          <a:p>
            <a:pPr algn="ctr" fontAlgn="base"/>
            <a:r>
              <a:rPr lang="en-GB" sz="3200" b="1" dirty="0">
                <a:solidFill>
                  <a:srgbClr val="00B0F0"/>
                </a:solidFill>
              </a:rPr>
              <a:t>Friday, 01 February 2018</a:t>
            </a:r>
          </a:p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Hamburg, Germany</a:t>
            </a:r>
          </a:p>
          <a:p>
            <a:pPr algn="ctr"/>
            <a:endParaRPr lang="en-GB" altLang="en-US" sz="2400" b="1" dirty="0">
              <a:solidFill>
                <a:srgbClr val="00B0F0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95" y="3405639"/>
            <a:ext cx="2181235" cy="16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88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ata\CPO Temp\AWEA WRA PPT\99 Pres Plots\2015\AEP Hist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57" y="701574"/>
            <a:ext cx="6119499" cy="369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20469" y="190816"/>
            <a:ext cx="8778240" cy="36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altLang="en-US" dirty="0">
                <a:solidFill>
                  <a:schemeClr val="tx1"/>
                </a:solidFill>
              </a:rPr>
              <a:t>Reflecting the Real World: Inner Range / Average Performance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3501" y="449717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Extract from </a:t>
            </a:r>
            <a:r>
              <a:rPr lang="en-GB" b="1" i="1" dirty="0"/>
              <a:t>‘High Resolution Turbine-Specific Matrix’</a:t>
            </a:r>
            <a:r>
              <a:rPr lang="en-GB" b="1" dirty="0"/>
              <a:t>, Carl Ostridge DNV GL, </a:t>
            </a:r>
          </a:p>
          <a:p>
            <a:pPr algn="ctr"/>
            <a:r>
              <a:rPr lang="en-GB" b="1" dirty="0"/>
              <a:t>Colorado PCWG Meeting, 10 August 2016, download from </a:t>
            </a:r>
            <a:r>
              <a:rPr lang="en-GB" b="1" dirty="0">
                <a:hlinkClick r:id="rId3"/>
              </a:rPr>
              <a:t>www.pcwg.org</a:t>
            </a:r>
            <a:r>
              <a:rPr lang="en-GB" b="1" dirty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1" y="4547969"/>
            <a:ext cx="857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79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rot="16200000">
            <a:off x="6282029" y="1698417"/>
            <a:ext cx="383535" cy="4512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4462511" y="1164897"/>
            <a:ext cx="4425461" cy="2950607"/>
            <a:chOff x="3946761" y="1522608"/>
            <a:chExt cx="4425461" cy="2950607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674" b="14243"/>
            <a:stretch/>
          </p:blipFill>
          <p:spPr bwMode="auto">
            <a:xfrm>
              <a:off x="4180842" y="1805511"/>
              <a:ext cx="3788482" cy="2263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 rot="16200000">
              <a:off x="2667162" y="2802207"/>
              <a:ext cx="2711255" cy="152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Turbulence Intensity [%]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96643" y="4016170"/>
              <a:ext cx="3665560" cy="4570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Wind Speed [m/s]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8575" y="1774685"/>
              <a:ext cx="1753647" cy="74361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Colour = % Observed Power Deviation</a:t>
              </a:r>
            </a:p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(Observed - Base)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79892" y="1416965"/>
            <a:ext cx="3377708" cy="2263178"/>
            <a:chOff x="5272516" y="1491220"/>
            <a:chExt cx="3377708" cy="2263178"/>
          </a:xfrm>
        </p:grpSpPr>
        <p:grpSp>
          <p:nvGrpSpPr>
            <p:cNvPr id="50" name="Group 49"/>
            <p:cNvGrpSpPr/>
            <p:nvPr/>
          </p:nvGrpSpPr>
          <p:grpSpPr>
            <a:xfrm>
              <a:off x="5272516" y="1491220"/>
              <a:ext cx="3377708" cy="2263178"/>
              <a:chOff x="5272516" y="1491220"/>
              <a:chExt cx="3377708" cy="2263178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5641848" y="1491220"/>
                <a:ext cx="0" cy="18938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5272516" y="1491220"/>
                <a:ext cx="3377708" cy="2263178"/>
                <a:chOff x="5272516" y="1491220"/>
                <a:chExt cx="3377708" cy="2263178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5641848" y="3385066"/>
                  <a:ext cx="300837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Freeform 54"/>
                <p:cNvSpPr/>
                <p:nvPr/>
              </p:nvSpPr>
              <p:spPr>
                <a:xfrm>
                  <a:off x="5971032" y="1841005"/>
                  <a:ext cx="1014984" cy="1534917"/>
                </a:xfrm>
                <a:custGeom>
                  <a:avLst/>
                  <a:gdLst>
                    <a:gd name="connsiteX0" fmla="*/ 0 w 1014984"/>
                    <a:gd name="connsiteY0" fmla="*/ 1534917 h 1534917"/>
                    <a:gd name="connsiteX1" fmla="*/ 393192 w 1014984"/>
                    <a:gd name="connsiteY1" fmla="*/ 1288029 h 1534917"/>
                    <a:gd name="connsiteX2" fmla="*/ 685800 w 1014984"/>
                    <a:gd name="connsiteY2" fmla="*/ 190749 h 1534917"/>
                    <a:gd name="connsiteX3" fmla="*/ 1014984 w 1014984"/>
                    <a:gd name="connsiteY3" fmla="*/ 7869 h 1534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4984" h="1534917">
                      <a:moveTo>
                        <a:pt x="0" y="1534917"/>
                      </a:moveTo>
                      <a:cubicBezTo>
                        <a:pt x="139446" y="1523487"/>
                        <a:pt x="278892" y="1512057"/>
                        <a:pt x="393192" y="1288029"/>
                      </a:cubicBezTo>
                      <a:cubicBezTo>
                        <a:pt x="507492" y="1064001"/>
                        <a:pt x="582168" y="404109"/>
                        <a:pt x="685800" y="190749"/>
                      </a:cubicBezTo>
                      <a:cubicBezTo>
                        <a:pt x="789432" y="-22611"/>
                        <a:pt x="902208" y="-7371"/>
                        <a:pt x="1014984" y="7869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903720" y="1841005"/>
                  <a:ext cx="1161288" cy="0"/>
                </a:xfrm>
                <a:prstGeom prst="lin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065008" y="1841006"/>
                  <a:ext cx="0" cy="1544060"/>
                </a:xfrm>
                <a:prstGeom prst="lin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4514831" y="2248905"/>
                  <a:ext cx="1884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Power (P)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180306" y="3385066"/>
                  <a:ext cx="1884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Wind Speed (v)</a:t>
                  </a:r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6903720" y="1859294"/>
              <a:ext cx="740664" cy="225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1771128" y="2145035"/>
            <a:ext cx="102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/>
              <a:t>P=P(v, </a:t>
            </a:r>
            <a:r>
              <a:rPr lang="el-GR" altLang="en-US" b="1" dirty="0"/>
              <a:t>ρ</a:t>
            </a:r>
            <a:r>
              <a:rPr lang="en-GB" altLang="en-US" b="1" dirty="0"/>
              <a:t>)</a:t>
            </a:r>
            <a:endParaRPr lang="en-GB" dirty="0"/>
          </a:p>
        </p:txBody>
      </p:sp>
      <p:grpSp>
        <p:nvGrpSpPr>
          <p:cNvPr id="63" name="Group 62"/>
          <p:cNvGrpSpPr/>
          <p:nvPr/>
        </p:nvGrpSpPr>
        <p:grpSpPr>
          <a:xfrm>
            <a:off x="464557" y="1302451"/>
            <a:ext cx="3099816" cy="283892"/>
            <a:chOff x="374904" y="1332790"/>
            <a:chExt cx="3099816" cy="28389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4048" y="1333779"/>
              <a:ext cx="0" cy="28290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74904" y="1343305"/>
              <a:ext cx="30998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474720" y="1332790"/>
              <a:ext cx="0" cy="28290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464570" y="960551"/>
            <a:ext cx="31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Inner Range Performance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347716" y="1298608"/>
            <a:ext cx="4613411" cy="305036"/>
            <a:chOff x="374904" y="1333779"/>
            <a:chExt cx="4416552" cy="305036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384048" y="1333779"/>
              <a:ext cx="0" cy="28290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74904" y="1343305"/>
              <a:ext cx="4416552" cy="483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791456" y="1355912"/>
              <a:ext cx="0" cy="28290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4356853" y="929274"/>
            <a:ext cx="460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Outer Range Deviations (Observed – Base)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85900" y="1603650"/>
            <a:ext cx="5353812" cy="1234177"/>
            <a:chOff x="1485900" y="1782058"/>
            <a:chExt cx="5353812" cy="1234177"/>
          </a:xfrm>
        </p:grpSpPr>
        <p:cxnSp>
          <p:nvCxnSpPr>
            <p:cNvPr id="8" name="Straight Connector 7"/>
            <p:cNvCxnSpPr>
              <a:stCxn id="5" idx="6"/>
              <a:endCxn id="37" idx="2"/>
            </p:cNvCxnSpPr>
            <p:nvPr/>
          </p:nvCxnSpPr>
          <p:spPr>
            <a:xfrm>
              <a:off x="2075185" y="2099064"/>
              <a:ext cx="3809318" cy="4090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1485900" y="1782058"/>
              <a:ext cx="5353812" cy="1234177"/>
              <a:chOff x="1485900" y="1782058"/>
              <a:chExt cx="5353812" cy="123417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485900" y="1782058"/>
                <a:ext cx="589285" cy="63401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884503" y="2060939"/>
                <a:ext cx="955209" cy="8943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184708" y="1815906"/>
                <a:ext cx="1168070" cy="1200329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High TI &amp; High V</a:t>
                </a:r>
              </a:p>
              <a:p>
                <a:pPr algn="ctr"/>
                <a:r>
                  <a:rPr lang="en-GB" dirty="0"/>
                  <a:t>Negative Deviation</a:t>
                </a: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869802" y="2520519"/>
            <a:ext cx="5014707" cy="1242502"/>
            <a:chOff x="869795" y="2330912"/>
            <a:chExt cx="5014707" cy="1242502"/>
          </a:xfrm>
        </p:grpSpPr>
        <p:cxnSp>
          <p:nvCxnSpPr>
            <p:cNvPr id="48" name="Straight Connector 47"/>
            <p:cNvCxnSpPr>
              <a:stCxn id="71" idx="6"/>
              <a:endCxn id="72" idx="2"/>
            </p:cNvCxnSpPr>
            <p:nvPr/>
          </p:nvCxnSpPr>
          <p:spPr>
            <a:xfrm>
              <a:off x="1628078" y="2717182"/>
              <a:ext cx="3084309" cy="3936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869795" y="2330912"/>
              <a:ext cx="5014707" cy="1242502"/>
              <a:chOff x="869795" y="2330912"/>
              <a:chExt cx="5014707" cy="1242502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869795" y="2333452"/>
                <a:ext cx="758283" cy="7674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712387" y="2648214"/>
                <a:ext cx="1172115" cy="925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189190" y="2330912"/>
                <a:ext cx="1168070" cy="1200329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Low TI &amp; Low V</a:t>
                </a:r>
              </a:p>
              <a:p>
                <a:pPr algn="ctr"/>
                <a:r>
                  <a:rPr lang="en-GB" dirty="0"/>
                  <a:t>Negative Deviation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869795" y="1462190"/>
            <a:ext cx="5014708" cy="1818390"/>
            <a:chOff x="869795" y="1293672"/>
            <a:chExt cx="5014708" cy="1818390"/>
          </a:xfrm>
        </p:grpSpPr>
        <p:cxnSp>
          <p:nvCxnSpPr>
            <p:cNvPr id="75" name="Straight Connector 74"/>
            <p:cNvCxnSpPr>
              <a:stCxn id="77" idx="6"/>
              <a:endCxn id="78" idx="2"/>
            </p:cNvCxnSpPr>
            <p:nvPr/>
          </p:nvCxnSpPr>
          <p:spPr>
            <a:xfrm flipV="1">
              <a:off x="1628078" y="1852458"/>
              <a:ext cx="3084310" cy="8758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869795" y="1293672"/>
              <a:ext cx="5014708" cy="1818390"/>
              <a:chOff x="869795" y="1293672"/>
              <a:chExt cx="5014708" cy="181839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869795" y="2344603"/>
                <a:ext cx="758283" cy="7674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712388" y="1293672"/>
                <a:ext cx="1172115" cy="11175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170232" y="1690230"/>
                <a:ext cx="1168070" cy="1200329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High TI &amp; Low V</a:t>
                </a:r>
              </a:p>
              <a:p>
                <a:pPr algn="ctr"/>
                <a:r>
                  <a:rPr lang="en-GB" dirty="0"/>
                  <a:t>Positive Deviation</a:t>
                </a:r>
              </a:p>
            </p:txBody>
          </p:sp>
        </p:grpSp>
      </p:grpSp>
      <p:sp>
        <p:nvSpPr>
          <p:cNvPr id="80" name="TextBox 6"/>
          <p:cNvSpPr txBox="1">
            <a:spLocks noChangeArrowheads="1"/>
          </p:cNvSpPr>
          <p:nvPr/>
        </p:nvSpPr>
        <p:spPr bwMode="auto">
          <a:xfrm>
            <a:off x="196669" y="254316"/>
            <a:ext cx="8778240" cy="3637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altLang="en-US" dirty="0">
                <a:solidFill>
                  <a:schemeClr val="tx1"/>
                </a:solidFill>
              </a:rPr>
              <a:t>Reflecting the Real World: Outer Range Performance</a:t>
            </a:r>
          </a:p>
        </p:txBody>
      </p:sp>
    </p:spTree>
    <p:extLst>
      <p:ext uri="{BB962C8B-B14F-4D97-AF65-F5344CB8AC3E}">
        <p14:creationId xmlns:p14="http://schemas.microsoft.com/office/powerpoint/2010/main" val="14547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310824"/>
              </p:ext>
            </p:extLst>
          </p:nvPr>
        </p:nvGraphicFramePr>
        <p:xfrm>
          <a:off x="457200" y="132080"/>
          <a:ext cx="8229600" cy="4462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288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66800" y="100483"/>
            <a:ext cx="5699761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PCWG 2018 Roadmap</a:t>
            </a:r>
            <a:endParaRPr lang="en-GB" altLang="en-US" sz="3200" b="1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57"/>
            <a:ext cx="1066800" cy="81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88480" y="49014"/>
            <a:ext cx="227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/>
              <a:t>Roadmap Page 1/4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3520" y="709716"/>
            <a:ext cx="6431280" cy="1354097"/>
          </a:xfrm>
          <a:prstGeom prst="rightArrow">
            <a:avLst>
              <a:gd name="adj1" fmla="val 50000"/>
              <a:gd name="adj2" fmla="val 6709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Define best </a:t>
            </a:r>
            <a:r>
              <a:rPr lang="en-GB" sz="1600" b="1" dirty="0">
                <a:solidFill>
                  <a:schemeClr val="tx1"/>
                </a:solidFill>
              </a:rPr>
              <a:t>practice guidelines </a:t>
            </a:r>
            <a:r>
              <a:rPr lang="en-GB" sz="1600" dirty="0">
                <a:solidFill>
                  <a:schemeClr val="tx1"/>
                </a:solidFill>
              </a:rPr>
              <a:t>for stakeholder data exchange and analysis to establish inner/average performance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23520" y="2133600"/>
            <a:ext cx="6502402" cy="1300480"/>
          </a:xfrm>
          <a:prstGeom prst="rightArrow">
            <a:avLst>
              <a:gd name="adj1" fmla="val 50000"/>
              <a:gd name="adj2" fmla="val 74026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Objectively </a:t>
            </a:r>
            <a:r>
              <a:rPr lang="en-GB" sz="1600" b="1" dirty="0">
                <a:solidFill>
                  <a:schemeClr val="tx1"/>
                </a:solidFill>
              </a:rPr>
              <a:t>determine/refine the best methods for modelling outer/specific performance </a:t>
            </a:r>
            <a:r>
              <a:rPr lang="en-GB" sz="1600" dirty="0">
                <a:solidFill>
                  <a:schemeClr val="tx1"/>
                </a:solidFill>
              </a:rPr>
              <a:t>using the PCWG-Share-X Platform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3828" y="698072"/>
            <a:ext cx="5495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/>
              <a:t>1. Inner/Average Performance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3520" y="2081165"/>
            <a:ext cx="5415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/>
              <a:t>2. Outer/Specific Performance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88480" y="456622"/>
            <a:ext cx="21844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OUTCOME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25923" y="2225040"/>
            <a:ext cx="241807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dirty="0"/>
              <a:t>50% reduction in outer/specific modelling uncertainty, contribute to IEC 61400-15</a:t>
            </a:r>
          </a:p>
          <a:p>
            <a:pPr algn="ctr"/>
            <a:r>
              <a:rPr lang="en-GB" sz="1700" b="1" dirty="0">
                <a:solidFill>
                  <a:srgbClr val="00B0F0"/>
                </a:solidFill>
              </a:rPr>
              <a:t>→ Reduced Investor Risk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25922" y="948757"/>
            <a:ext cx="25399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dirty="0"/>
              <a:t>Evidence Pathway for Inner/Average Performance</a:t>
            </a:r>
          </a:p>
          <a:p>
            <a:pPr algn="ctr"/>
            <a:r>
              <a:rPr lang="en-GB" sz="1700" b="1" dirty="0">
                <a:solidFill>
                  <a:srgbClr val="00B0F0"/>
                </a:solidFill>
              </a:rPr>
              <a:t>→ Reduced Investor Risk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88898" y="882738"/>
            <a:ext cx="7621" cy="381118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66561" y="882738"/>
            <a:ext cx="0" cy="381118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NOW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26480" y="469392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End of 2018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223521" y="3535680"/>
            <a:ext cx="6502402" cy="1300480"/>
          </a:xfrm>
          <a:prstGeom prst="rightArrow">
            <a:avLst>
              <a:gd name="adj1" fmla="val 50000"/>
              <a:gd name="adj2" fmla="val 7402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Publically available worked Examples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PCWG Analysis Tool Development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9874" y="3483245"/>
            <a:ext cx="5415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/>
              <a:t>3. Enabling Activities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86882" y="3629208"/>
            <a:ext cx="241807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dirty="0"/>
              <a:t>The </a:t>
            </a:r>
            <a:r>
              <a:rPr lang="en-GB" sz="1700" b="1" dirty="0"/>
              <a:t>right tools &amp; industry understanding </a:t>
            </a:r>
            <a:r>
              <a:rPr lang="en-GB" sz="1700" dirty="0"/>
              <a:t>to deliver items 1 &amp; 2</a:t>
            </a:r>
            <a:endParaRPr lang="en-GB" sz="17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13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/>
      <p:bldP spid="18" grpId="0"/>
      <p:bldP spid="20" grpId="0"/>
      <p:bldP spid="21" grpId="0"/>
      <p:bldP spid="38" grpId="0" animBg="1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01007" y="27561"/>
            <a:ext cx="2851553" cy="78157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66800" y="100483"/>
            <a:ext cx="5699761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PCWG 2018 Roadmap</a:t>
            </a:r>
            <a:endParaRPr lang="en-GB" altLang="en-US" sz="3200" b="1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57"/>
            <a:ext cx="1066800" cy="81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01007" y="49014"/>
            <a:ext cx="29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/>
              <a:t>Roadmap Page 2/4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070" y="1058332"/>
            <a:ext cx="6144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Define best </a:t>
            </a:r>
            <a:r>
              <a:rPr lang="en-GB" b="1" dirty="0"/>
              <a:t>practice guidelines </a:t>
            </a:r>
            <a:r>
              <a:rPr lang="en-GB" dirty="0"/>
              <a:t>for stakeholder data exchange and analysis to establish inner/average performance (</a:t>
            </a:r>
            <a:r>
              <a:rPr lang="en-GB" b="1" u="sng" dirty="0"/>
              <a:t>based on real world industry practice</a:t>
            </a:r>
            <a:r>
              <a:rPr lang="en-GB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213914" y="418346"/>
            <a:ext cx="284141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700" i="1" dirty="0"/>
              <a:t>1. Inner/Average Performance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007" y="927411"/>
            <a:ext cx="2742344" cy="41443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762879" y="2597055"/>
            <a:ext cx="0" cy="24670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434" y="2093238"/>
            <a:ext cx="231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2018 - Timeline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506" y="2512203"/>
            <a:ext cx="5238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Draft Guidelines Document (based on a overhaul of existing DRAFT ‘guidelines for preparation of a turbine information pack’ document).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390" y="2573782"/>
            <a:ext cx="13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869" y="4384318"/>
            <a:ext cx="13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7507" y="3071618"/>
            <a:ext cx="13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Feedback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6550" y="3084743"/>
            <a:ext cx="57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1811" y="3522230"/>
            <a:ext cx="5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7666" y="3498620"/>
            <a:ext cx="30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Updated Draft Document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7825" y="3932202"/>
            <a:ext cx="239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Feedback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6869" y="3945327"/>
            <a:ext cx="57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Nov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7986" y="4384318"/>
            <a:ext cx="30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Publication on PCWG Website</a:t>
            </a:r>
          </a:p>
        </p:txBody>
      </p:sp>
    </p:spTree>
    <p:extLst>
      <p:ext uri="{BB962C8B-B14F-4D97-AF65-F5344CB8AC3E}">
        <p14:creationId xmlns:p14="http://schemas.microsoft.com/office/powerpoint/2010/main" val="92872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878319" y="97185"/>
            <a:ext cx="2184400" cy="109549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793530" y="217656"/>
            <a:ext cx="227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/>
              <a:t>Roadmap Page 3/4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203440" y="2081292"/>
            <a:ext cx="0" cy="26517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93" y="460266"/>
            <a:ext cx="231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Measuring Progress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8068" y="2081292"/>
            <a:ext cx="17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PCWG-Share-3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040" y="3127772"/>
            <a:ext cx="17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PCWG-Share-4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05222" y="4184412"/>
            <a:ext cx="176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Provide input to IEC 61400-15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2323" y="2187972"/>
            <a:ext cx="13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6951" y="3127772"/>
            <a:ext cx="13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6951" y="4196636"/>
            <a:ext cx="130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35954" y="586988"/>
            <a:ext cx="1940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i="1" dirty="0"/>
              <a:t>2. Outer/Specific Performance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8" t="50259" r="1103" b="19136"/>
          <a:stretch/>
        </p:blipFill>
        <p:spPr bwMode="auto">
          <a:xfrm>
            <a:off x="250723" y="1374593"/>
            <a:ext cx="6111014" cy="313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217F05-9AF1-47CB-AA6B-DF4C5CC2988D}"/>
              </a:ext>
            </a:extLst>
          </p:cNvPr>
          <p:cNvSpPr txBox="1"/>
          <p:nvPr/>
        </p:nvSpPr>
        <p:spPr>
          <a:xfrm>
            <a:off x="6935954" y="1676400"/>
            <a:ext cx="231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2018 - Timeline</a:t>
            </a:r>
          </a:p>
        </p:txBody>
      </p:sp>
    </p:spTree>
    <p:extLst>
      <p:ext uri="{BB962C8B-B14F-4D97-AF65-F5344CB8AC3E}">
        <p14:creationId xmlns:p14="http://schemas.microsoft.com/office/powerpoint/2010/main" val="3863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74913" y="49014"/>
            <a:ext cx="2184400" cy="78157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66800" y="100483"/>
            <a:ext cx="5699761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PCWG 2018 Roadmap</a:t>
            </a:r>
            <a:endParaRPr lang="en-GB" altLang="en-US" sz="3200" b="1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57"/>
            <a:ext cx="1066800" cy="81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88480" y="49014"/>
            <a:ext cx="227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/>
              <a:t>Roadmap Page 4/4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823" y="874270"/>
            <a:ext cx="888649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b="1" dirty="0"/>
              <a:t>Publically Available Worked Examples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/>
              <a:t>Further Worked Examples to support PCWG-Share-X and ensure numeric integrity.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/>
              <a:t>Avoid further work examples &amp; round robins not directly related to PCWG-Share-X (focus and bandwidth)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1" dirty="0"/>
              <a:t>PCWG Analysis Tool Development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/>
              <a:t>Implementation of New Methods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/>
              <a:t>Improved Testing and worked examples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/>
              <a:t>Improved Beta Testing (Beta Testing Sub Group) – Led by Paul Housley (SSE)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/>
              <a:t>Improved Documentation (Beta Testing Sub Group)  - Available for PCWG-Share-3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1" dirty="0"/>
              <a:t>Machine Learning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/>
              <a:t>Sub-group meetings and discussions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/>
              <a:t>Creation of Machine Learning Web Service for PCWG-Share-4</a:t>
            </a:r>
          </a:p>
          <a:p>
            <a:pPr lvl="1"/>
            <a:endParaRPr lang="en-GB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b="1" dirty="0"/>
              <a:t>Publish Summary of PCWG Activities &amp; Outcomes (on PCWG Website)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74913" y="461252"/>
            <a:ext cx="2177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3. Enabling Activities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66800" y="100483"/>
            <a:ext cx="5699761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Summary</a:t>
            </a:r>
            <a:endParaRPr lang="en-GB" altLang="en-US" sz="3200" b="1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57"/>
            <a:ext cx="1066800" cy="81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7510" y="1110244"/>
            <a:ext cx="778036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solidFill>
                  <a:srgbClr val="00B0F0"/>
                </a:solidFill>
              </a:rPr>
              <a:t>Focus activities of group: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b="1" dirty="0"/>
              <a:t>Don’t try and do too much.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b="1" dirty="0"/>
              <a:t>Focus on delivering tangible input to IEC 61400-15 (by Q3)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solidFill>
                  <a:srgbClr val="00B0F0"/>
                </a:solidFill>
              </a:rPr>
              <a:t>PCWG-Share-X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b="1" dirty="0"/>
              <a:t>Leverage PCWG-Share-X to achieve 1)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b="1" dirty="0"/>
              <a:t>Implement lessons learnt and ensure tool is comprehensively numerically and usability tested prior to start each sharing iteration (don’t rush!)</a:t>
            </a:r>
          </a:p>
          <a:p>
            <a:pPr lvl="1"/>
            <a:endParaRPr lang="en-GB" sz="1600" b="1" dirty="0"/>
          </a:p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solidFill>
                  <a:srgbClr val="00B0F0"/>
                </a:solidFill>
              </a:rPr>
              <a:t>Best practice guidelines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/>
              <a:t>Distil best of current industry practice</a:t>
            </a:r>
          </a:p>
        </p:txBody>
      </p:sp>
    </p:spTree>
    <p:extLst>
      <p:ext uri="{BB962C8B-B14F-4D97-AF65-F5344CB8AC3E}">
        <p14:creationId xmlns:p14="http://schemas.microsoft.com/office/powerpoint/2010/main" val="232976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1568088"/>
            <a:ext cx="9144000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Questions/Discussion</a:t>
            </a:r>
            <a:endParaRPr lang="en-GB" altLang="en-US" sz="3200" b="1" dirty="0"/>
          </a:p>
          <a:p>
            <a:pPr algn="ctr"/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95" y="2798371"/>
            <a:ext cx="2181235" cy="16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23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682180"/>
              </p:ext>
            </p:extLst>
          </p:nvPr>
        </p:nvGraphicFramePr>
        <p:xfrm>
          <a:off x="457200" y="132080"/>
          <a:ext cx="8229600" cy="4462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89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47244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lvl="0"/>
            <a:r>
              <a:rPr lang="en-GB" sz="1200" b="1" dirty="0"/>
              <a:t>09.30 - 09.50 Introduction</a:t>
            </a:r>
            <a:endParaRPr lang="en-US" sz="1200" dirty="0"/>
          </a:p>
          <a:p>
            <a:pPr lvl="1"/>
            <a:r>
              <a:rPr lang="de-DE" sz="1200" b="1" dirty="0"/>
              <a:t>09.30 - 09.40 Welcome, </a:t>
            </a:r>
            <a:r>
              <a:rPr lang="en-US" sz="1200" dirty="0" err="1"/>
              <a:t>Demetrios</a:t>
            </a:r>
            <a:r>
              <a:rPr lang="en-US" sz="1200" dirty="0"/>
              <a:t> </a:t>
            </a:r>
            <a:r>
              <a:rPr lang="en-US" sz="1200" dirty="0" err="1"/>
              <a:t>Zigras</a:t>
            </a:r>
            <a:r>
              <a:rPr lang="en-US" sz="1200" dirty="0"/>
              <a:t>, </a:t>
            </a:r>
            <a:r>
              <a:rPr lang="en-US" sz="1200" dirty="0" err="1"/>
              <a:t>Nordex</a:t>
            </a:r>
            <a:endParaRPr lang="en-US" sz="1200" dirty="0"/>
          </a:p>
          <a:p>
            <a:pPr lvl="1"/>
            <a:r>
              <a:rPr lang="en-GB" sz="1200" b="1" dirty="0"/>
              <a:t>09.40 - 09.50: Meeting Overview</a:t>
            </a:r>
            <a:r>
              <a:rPr lang="en-GB" sz="1200" dirty="0"/>
              <a:t>, Taylor Geer (DNV GL)</a:t>
            </a:r>
            <a:endParaRPr lang="en-US" sz="1200" dirty="0"/>
          </a:p>
          <a:p>
            <a:pPr lvl="1"/>
            <a:r>
              <a:rPr lang="en-GB" sz="1200" b="1" dirty="0"/>
              <a:t>09.50 - 10.30: PCWG Activities/Roadmap Update</a:t>
            </a:r>
            <a:r>
              <a:rPr lang="en-GB" sz="1200" dirty="0"/>
              <a:t>: presentation of 2018 PCWG roadmap, Taylor Geer (DNV GL).</a:t>
            </a:r>
            <a:endParaRPr lang="en-US" sz="1200" dirty="0"/>
          </a:p>
          <a:p>
            <a:pPr lvl="0"/>
            <a:r>
              <a:rPr lang="en-GB" sz="1200" b="1" dirty="0"/>
              <a:t>10.30 - 11.15: PCWG-Share-3 (Intelligence Sharing Initiative) Update, Peter Stuart (RES):</a:t>
            </a:r>
            <a:endParaRPr lang="en-US" sz="1200" dirty="0"/>
          </a:p>
          <a:p>
            <a:pPr lvl="1"/>
            <a:r>
              <a:rPr lang="en-GB" sz="1200" dirty="0"/>
              <a:t>Update on analytical testing &amp; implications for PCWG-Share-2 results.</a:t>
            </a:r>
            <a:endParaRPr lang="en-US" sz="1200" dirty="0"/>
          </a:p>
          <a:p>
            <a:pPr lvl="1"/>
            <a:r>
              <a:rPr lang="en-GB" sz="1200" dirty="0"/>
              <a:t>Beta Testing &amp; User Guide Update (Paul </a:t>
            </a:r>
            <a:r>
              <a:rPr lang="en-GB" sz="1200" dirty="0" err="1"/>
              <a:t>Housley</a:t>
            </a:r>
            <a:r>
              <a:rPr lang="en-GB" sz="1200" dirty="0"/>
              <a:t> SSE).</a:t>
            </a:r>
            <a:endParaRPr lang="en-US" sz="1200" dirty="0"/>
          </a:p>
          <a:p>
            <a:pPr lvl="1"/>
            <a:r>
              <a:rPr lang="en-GB" sz="1200" dirty="0"/>
              <a:t>Preview of PCWG-Share-3.</a:t>
            </a:r>
            <a:endParaRPr lang="en-US" sz="1200" dirty="0"/>
          </a:p>
          <a:p>
            <a:pPr lvl="1"/>
            <a:r>
              <a:rPr lang="en-GB" sz="1200" dirty="0"/>
              <a:t>Opportunity for "Enhanced Sharing".</a:t>
            </a:r>
            <a:endParaRPr lang="en-US" sz="1200" dirty="0"/>
          </a:p>
          <a:p>
            <a:r>
              <a:rPr lang="en-GB" sz="1200" dirty="0"/>
              <a:t> </a:t>
            </a:r>
            <a:endParaRPr lang="en-US" sz="1200" dirty="0"/>
          </a:p>
          <a:p>
            <a:pPr lvl="0"/>
            <a:r>
              <a:rPr lang="en-GB" sz="1200" b="1" dirty="0"/>
              <a:t>11.15 - 11.30: Coffee Break</a:t>
            </a:r>
            <a:endParaRPr lang="en-US" sz="1200" dirty="0"/>
          </a:p>
          <a:p>
            <a:pPr lvl="0"/>
            <a:r>
              <a:rPr lang="en-GB" sz="1200" b="1" dirty="0"/>
              <a:t>11.30 - 12.30: </a:t>
            </a:r>
            <a:r>
              <a:rPr lang="en-GB" sz="1200" dirty="0"/>
              <a:t>PCWG contribution to IEC 61400-15 discussion and planning Taylor Geer (DNV GL).</a:t>
            </a:r>
            <a:endParaRPr lang="en-US" sz="1200" dirty="0"/>
          </a:p>
          <a:p>
            <a:pPr lvl="0"/>
            <a:r>
              <a:rPr lang="en-GB" sz="1200" b="1" dirty="0"/>
              <a:t>Lunch</a:t>
            </a:r>
            <a:r>
              <a:rPr lang="en-GB" sz="1200" dirty="0"/>
              <a:t>: 12.30 – 13.30 </a:t>
            </a:r>
            <a:endParaRPr lang="en-US" sz="1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33375"/>
            <a:ext cx="4038600" cy="466725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GB" sz="4800" b="1" dirty="0"/>
              <a:t>13.30-14.30 Afternoon Presentation Session</a:t>
            </a:r>
            <a:endParaRPr lang="en-US" sz="4800" dirty="0"/>
          </a:p>
          <a:p>
            <a:pPr lvl="1"/>
            <a:r>
              <a:rPr lang="en-GB" sz="4800" dirty="0"/>
              <a:t>“New approached to power curve adjustments in </a:t>
            </a:r>
            <a:r>
              <a:rPr lang="en-GB" sz="4800" dirty="0" err="1"/>
              <a:t>WakeBlaster</a:t>
            </a:r>
            <a:r>
              <a:rPr lang="en-GB" sz="4800" dirty="0"/>
              <a:t>” – Philip </a:t>
            </a:r>
            <a:r>
              <a:rPr lang="en-GB" sz="4800" dirty="0" err="1"/>
              <a:t>Bradstock</a:t>
            </a:r>
            <a:r>
              <a:rPr lang="en-GB" sz="4800" dirty="0"/>
              <a:t> (</a:t>
            </a:r>
            <a:r>
              <a:rPr lang="en-GB" sz="4800" dirty="0" err="1"/>
              <a:t>ProPlanEn</a:t>
            </a:r>
            <a:r>
              <a:rPr lang="en-GB" sz="4800" dirty="0"/>
              <a:t>)</a:t>
            </a:r>
            <a:endParaRPr lang="en-US" sz="4800" dirty="0"/>
          </a:p>
          <a:p>
            <a:pPr lvl="1"/>
            <a:r>
              <a:rPr lang="en-GB" sz="4800" dirty="0"/>
              <a:t>“Different implementations of REWS and TI correction” – Samuel </a:t>
            </a:r>
            <a:r>
              <a:rPr lang="en-GB" sz="4800" dirty="0" err="1"/>
              <a:t>Davoust</a:t>
            </a:r>
            <a:r>
              <a:rPr lang="en-GB" sz="4800" dirty="0"/>
              <a:t> (GE)</a:t>
            </a:r>
            <a:endParaRPr lang="en-US" sz="4800" dirty="0"/>
          </a:p>
          <a:p>
            <a:pPr lvl="1"/>
            <a:r>
              <a:rPr lang="en-GB" sz="4800" dirty="0"/>
              <a:t>“Turbine performance practice and theory – updates from the leading edge” – Carl Ostridge (DNV GL)</a:t>
            </a:r>
            <a:endParaRPr lang="en-US" sz="4800" dirty="0"/>
          </a:p>
          <a:p>
            <a:pPr lvl="1"/>
            <a:r>
              <a:rPr lang="en-GB" sz="4800" dirty="0"/>
              <a:t>“Calibrate to Power Concept”, Peter Stuart (RES).</a:t>
            </a:r>
            <a:endParaRPr lang="en-US" sz="4800" dirty="0"/>
          </a:p>
          <a:p>
            <a:pPr marL="0" indent="0">
              <a:buNone/>
            </a:pPr>
            <a:r>
              <a:rPr lang="en-GB" sz="4800" dirty="0"/>
              <a:t> </a:t>
            </a:r>
            <a:endParaRPr lang="en-US" sz="4800" dirty="0"/>
          </a:p>
          <a:p>
            <a:pPr lvl="0"/>
            <a:r>
              <a:rPr lang="en-GB" sz="4800" b="1" dirty="0"/>
              <a:t>14.30 - 14.45: Coffee Break</a:t>
            </a:r>
            <a:endParaRPr lang="en-US" sz="4800" dirty="0"/>
          </a:p>
          <a:p>
            <a:pPr marL="0" lvl="0" indent="0">
              <a:buNone/>
            </a:pPr>
            <a:r>
              <a:rPr lang="en-GB" sz="4800" dirty="0"/>
              <a:t> </a:t>
            </a:r>
            <a:endParaRPr lang="en-US" sz="4800" dirty="0"/>
          </a:p>
          <a:p>
            <a:r>
              <a:rPr lang="en-GB" sz="4800" b="1" dirty="0"/>
              <a:t>Afternoon Discussion/Break Out Session</a:t>
            </a:r>
            <a:r>
              <a:rPr lang="en-GB" sz="4800" dirty="0"/>
              <a:t>: 14.45-16:15  </a:t>
            </a:r>
            <a:endParaRPr lang="en-US" sz="4800" dirty="0"/>
          </a:p>
          <a:p>
            <a:pPr lvl="1"/>
            <a:r>
              <a:rPr lang="en-GB" sz="4800" dirty="0"/>
              <a:t>RSVP questions results</a:t>
            </a:r>
            <a:endParaRPr lang="en-US" sz="4800" dirty="0"/>
          </a:p>
          <a:p>
            <a:pPr lvl="1"/>
            <a:r>
              <a:rPr lang="en-GB" sz="4800" dirty="0"/>
              <a:t>Breakout:</a:t>
            </a:r>
            <a:endParaRPr lang="en-US" sz="4800" dirty="0"/>
          </a:p>
          <a:p>
            <a:pPr lvl="2"/>
            <a:r>
              <a:rPr lang="en-GB" sz="4800" dirty="0"/>
              <a:t>Ideas generation (in groups)</a:t>
            </a:r>
            <a:endParaRPr lang="en-US" sz="4800" dirty="0"/>
          </a:p>
          <a:p>
            <a:pPr lvl="2"/>
            <a:r>
              <a:rPr lang="en-GB" sz="4800" dirty="0"/>
              <a:t>Initial re-group discussion</a:t>
            </a:r>
            <a:endParaRPr lang="en-US" sz="4800" dirty="0"/>
          </a:p>
          <a:p>
            <a:pPr lvl="2"/>
            <a:r>
              <a:rPr lang="en-GB" sz="4800" dirty="0"/>
              <a:t>‘Effort vs Impact’ prioritisation (in groups)</a:t>
            </a:r>
            <a:endParaRPr lang="en-US" sz="4800" dirty="0"/>
          </a:p>
          <a:p>
            <a:pPr lvl="2"/>
            <a:r>
              <a:rPr lang="en-GB" sz="4800" dirty="0"/>
              <a:t>Final Regroup discussion</a:t>
            </a:r>
            <a:endParaRPr lang="en-US" sz="4800" dirty="0"/>
          </a:p>
          <a:p>
            <a:pPr marL="0" indent="0">
              <a:buNone/>
            </a:pPr>
            <a:r>
              <a:rPr lang="en-GB" sz="4800" b="1" dirty="0"/>
              <a:t> </a:t>
            </a:r>
            <a:endParaRPr lang="en-US" sz="4800" dirty="0"/>
          </a:p>
          <a:p>
            <a:r>
              <a:rPr lang="en-GB" sz="4800" b="1" dirty="0"/>
              <a:t>Wrap Up &amp; Next Meetings (</a:t>
            </a:r>
            <a:r>
              <a:rPr lang="en-GB" sz="4800" dirty="0"/>
              <a:t>16.15 – 16.45)</a:t>
            </a:r>
            <a:r>
              <a:rPr lang="en-GB" sz="4800" b="1" dirty="0"/>
              <a:t>:</a:t>
            </a:r>
            <a:endParaRPr lang="en-US" sz="4800" dirty="0"/>
          </a:p>
          <a:p>
            <a:pPr marL="0" indent="0">
              <a:buNone/>
            </a:pPr>
            <a:r>
              <a:rPr lang="en-GB" sz="4800" b="1" dirty="0"/>
              <a:t> </a:t>
            </a:r>
            <a:endParaRPr lang="en-US" sz="4800" dirty="0"/>
          </a:p>
          <a:p>
            <a:pPr lvl="1"/>
            <a:r>
              <a:rPr lang="en-GB" sz="4800" dirty="0"/>
              <a:t>Virtual meeting for Share 3 results</a:t>
            </a:r>
            <a:endParaRPr lang="en-US" sz="4800" dirty="0"/>
          </a:p>
          <a:p>
            <a:pPr lvl="1"/>
            <a:r>
              <a:rPr lang="en-GB" sz="4800" dirty="0"/>
              <a:t>Share 4</a:t>
            </a:r>
            <a:endParaRPr lang="en-US" sz="4800" dirty="0"/>
          </a:p>
          <a:p>
            <a:pPr lvl="1"/>
            <a:r>
              <a:rPr lang="en-GB" sz="4800" dirty="0"/>
              <a:t>US meeting</a:t>
            </a:r>
            <a:endParaRPr lang="en-US" sz="4800" dirty="0"/>
          </a:p>
          <a:p>
            <a:pPr lvl="1"/>
            <a:r>
              <a:rPr lang="en-GB" sz="4800" dirty="0"/>
              <a:t>2nd European meeting</a:t>
            </a:r>
            <a:endParaRPr lang="en-US" sz="4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42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0584" y="181876"/>
            <a:ext cx="8970264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2400" b="1" dirty="0">
                <a:solidFill>
                  <a:srgbClr val="00B0F0"/>
                </a:solidFill>
              </a:rPr>
              <a:t>PCWG Structure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74216" y="894080"/>
            <a:ext cx="4113304" cy="3658870"/>
            <a:chOff x="1987680" y="981635"/>
            <a:chExt cx="4137455" cy="2884799"/>
          </a:xfrm>
        </p:grpSpPr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617412671"/>
                </p:ext>
              </p:extLst>
            </p:nvPr>
          </p:nvGraphicFramePr>
          <p:xfrm>
            <a:off x="2010335" y="981635"/>
            <a:ext cx="4114800" cy="23083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1" name="Group 10"/>
            <p:cNvGrpSpPr/>
            <p:nvPr/>
          </p:nvGrpSpPr>
          <p:grpSpPr>
            <a:xfrm>
              <a:off x="1987680" y="3329930"/>
              <a:ext cx="4134450" cy="536504"/>
              <a:chOff x="-36102" y="1165226"/>
              <a:chExt cx="4134450" cy="53650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-36102" y="1165226"/>
                <a:ext cx="4113325" cy="53650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ounded Rectangle 4"/>
              <p:cNvSpPr/>
              <p:nvPr/>
            </p:nvSpPr>
            <p:spPr>
              <a:xfrm>
                <a:off x="16451" y="1196654"/>
                <a:ext cx="4081897" cy="50507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2300" kern="1200" dirty="0"/>
                  <a:t>Members</a:t>
                </a:r>
              </a:p>
            </p:txBody>
          </p:sp>
        </p:grpSp>
      </p:grpSp>
      <p:graphicFrame>
        <p:nvGraphicFramePr>
          <p:cNvPr id="1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813249"/>
              </p:ext>
            </p:extLst>
          </p:nvPr>
        </p:nvGraphicFramePr>
        <p:xfrm>
          <a:off x="4836160" y="949904"/>
          <a:ext cx="4234688" cy="3722856"/>
        </p:xfrm>
        <a:graphic>
          <a:graphicData uri="http://schemas.openxmlformats.org/drawingml/2006/table">
            <a:tbl>
              <a:tblPr/>
              <a:tblGrid>
                <a:gridCol w="1512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800" b="1" dirty="0">
                          <a:effectLst/>
                        </a:rPr>
                        <a:t>Person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800" b="1" dirty="0">
                          <a:effectLst/>
                        </a:rPr>
                        <a:t>Org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800" b="1" dirty="0">
                          <a:effectLst/>
                        </a:rPr>
                        <a:t>Type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91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Taylor Geer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DNV GL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Consultant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91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Andy Clifton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 err="1">
                          <a:effectLst/>
                        </a:rPr>
                        <a:t>WindFors</a:t>
                      </a:r>
                      <a:endParaRPr lang="en-GB" sz="1800" dirty="0">
                        <a:effectLst/>
                      </a:endParaRP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Academic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91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 err="1">
                          <a:effectLst/>
                        </a:rPr>
                        <a:t>Inaki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Lezaun</a:t>
                      </a:r>
                      <a:endParaRPr lang="en-GB" sz="1800" dirty="0">
                        <a:effectLst/>
                      </a:endParaRP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Gamesa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OEM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80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Paul </a:t>
                      </a:r>
                      <a:r>
                        <a:rPr lang="en-GB" sz="1800" dirty="0" err="1">
                          <a:effectLst/>
                        </a:rPr>
                        <a:t>Housley</a:t>
                      </a:r>
                      <a:endParaRPr lang="en-GB" sz="1800" dirty="0">
                        <a:effectLst/>
                      </a:endParaRP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SSE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Developer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091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Jason Dubois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EDF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Developer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091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Peter Stuart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RES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Developer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091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Jason Fields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NREL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Academic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091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Matt </a:t>
                      </a:r>
                      <a:r>
                        <a:rPr lang="en-GB" sz="1800" dirty="0" err="1">
                          <a:effectLst/>
                        </a:rPr>
                        <a:t>Colls</a:t>
                      </a:r>
                      <a:endParaRPr lang="en-GB" sz="1800" dirty="0">
                        <a:effectLst/>
                      </a:endParaRP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Prevailing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Consultant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374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Richard Whiting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 err="1">
                          <a:effectLst/>
                        </a:rPr>
                        <a:t>Everoze</a:t>
                      </a:r>
                      <a:endParaRPr lang="en-GB" sz="1800" dirty="0">
                        <a:effectLst/>
                      </a:endParaRP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Consultant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374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Dan Bernadette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UL</a:t>
                      </a:r>
                      <a:r>
                        <a:rPr lang="en-GB" sz="1800" baseline="0" dirty="0">
                          <a:effectLst/>
                        </a:rPr>
                        <a:t> </a:t>
                      </a:r>
                      <a:r>
                        <a:rPr lang="en-GB" sz="1800" dirty="0">
                          <a:effectLst/>
                        </a:rPr>
                        <a:t>AWST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Consultant</a:t>
                      </a:r>
                    </a:p>
                  </a:txBody>
                  <a:tcPr marL="10348" marR="10348" marT="6899" marB="689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4284534" y="1381760"/>
            <a:ext cx="531306" cy="914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284533" y="1737360"/>
            <a:ext cx="531307" cy="335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>
            <a:off x="4550187" y="2104390"/>
            <a:ext cx="230124" cy="244856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 flipV="1">
            <a:off x="4228002" y="2896870"/>
            <a:ext cx="322185" cy="431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72080" y="2635250"/>
            <a:ext cx="2143760" cy="955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3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798102"/>
              </p:ext>
            </p:extLst>
          </p:nvPr>
        </p:nvGraphicFramePr>
        <p:xfrm>
          <a:off x="457200" y="132080"/>
          <a:ext cx="8229600" cy="4462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16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0584" y="181876"/>
            <a:ext cx="8970264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1800" b="1" dirty="0">
              <a:solidFill>
                <a:srgbClr val="00B0F0"/>
              </a:solidFill>
            </a:endParaRPr>
          </a:p>
          <a:p>
            <a:pPr algn="ctr"/>
            <a:r>
              <a:rPr lang="en-GB" altLang="en-US" sz="2400" b="1" dirty="0">
                <a:solidFill>
                  <a:srgbClr val="00B0F0"/>
                </a:solidFill>
              </a:rPr>
              <a:t>We’ve Always Known that Real World Wind Turbine Performance is </a:t>
            </a:r>
            <a:r>
              <a:rPr lang="en-GB" altLang="en-US" sz="2400" b="1" dirty="0"/>
              <a:t>NOT</a:t>
            </a:r>
            <a:r>
              <a:rPr lang="en-GB" altLang="en-US" sz="2400" b="1" dirty="0">
                <a:solidFill>
                  <a:srgbClr val="00B0F0"/>
                </a:solidFill>
              </a:rPr>
              <a:t> as Simple as Power=P(v, </a:t>
            </a:r>
            <a:r>
              <a:rPr lang="el-GR" altLang="en-US" sz="2400" b="1" dirty="0">
                <a:solidFill>
                  <a:srgbClr val="00B0F0"/>
                </a:solidFill>
              </a:rPr>
              <a:t>ρ</a:t>
            </a:r>
            <a:r>
              <a:rPr lang="en-GB" altLang="en-US" sz="2400" b="1" dirty="0">
                <a:solidFill>
                  <a:srgbClr val="00B0F0"/>
                </a:solidFill>
              </a:rPr>
              <a:t>)!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284" y="1019252"/>
            <a:ext cx="904341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en-US" sz="1700" b="1" dirty="0"/>
              <a:t>Extract from</a:t>
            </a:r>
            <a:r>
              <a:rPr lang="da-DK" altLang="en-US" sz="1700" dirty="0"/>
              <a:t> </a:t>
            </a:r>
            <a:r>
              <a:rPr lang="da-DK" altLang="en-US" sz="1700" dirty="0">
                <a:hlinkClick r:id="rId2"/>
              </a:rPr>
              <a:t>C.J. Christensen et al: ”Accuracy of power curve measurements”, Risø-M-2632, 1986</a:t>
            </a:r>
            <a:r>
              <a:rPr lang="da-DK" altLang="en-US" sz="1700" b="1" dirty="0"/>
              <a:t>...</a:t>
            </a:r>
            <a:endParaRPr lang="en-GB" sz="1700" b="1" dirty="0"/>
          </a:p>
        </p:txBody>
      </p:sp>
      <p:sp>
        <p:nvSpPr>
          <p:cNvPr id="10" name="Rectangle 9"/>
          <p:cNvSpPr/>
          <p:nvPr/>
        </p:nvSpPr>
        <p:spPr>
          <a:xfrm>
            <a:off x="471711" y="1523702"/>
            <a:ext cx="4590288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GB" i="1" dirty="0"/>
              <a:t>”… The power curve is then seen as the relation between the </a:t>
            </a:r>
            <a:r>
              <a:rPr lang="en-GB" b="1" i="1" dirty="0">
                <a:solidFill>
                  <a:srgbClr val="00B0F0"/>
                </a:solidFill>
              </a:rPr>
              <a:t>power P(v)</a:t>
            </a:r>
            <a:r>
              <a:rPr lang="en-GB" i="1" dirty="0"/>
              <a:t> produced by this </a:t>
            </a:r>
            <a:r>
              <a:rPr lang="en-GB" b="1" i="1" dirty="0">
                <a:solidFill>
                  <a:srgbClr val="00B0F0"/>
                </a:solidFill>
              </a:rPr>
              <a:t>undisturbed wind v</a:t>
            </a:r>
            <a:r>
              <a:rPr lang="en-GB" i="1" dirty="0"/>
              <a:t>.</a:t>
            </a:r>
          </a:p>
          <a:p>
            <a:endParaRPr lang="en-GB" i="1" dirty="0"/>
          </a:p>
          <a:p>
            <a:r>
              <a:rPr lang="en-GB" i="1" dirty="0"/>
              <a:t>This definition is, however, of</a:t>
            </a:r>
            <a:r>
              <a:rPr lang="en-GB" b="1" i="1" dirty="0"/>
              <a:t> </a:t>
            </a:r>
            <a:r>
              <a:rPr lang="en-GB" b="1" i="1" dirty="0">
                <a:solidFill>
                  <a:srgbClr val="00B0F0"/>
                </a:solidFill>
              </a:rPr>
              <a:t>very doubtful </a:t>
            </a:r>
            <a:r>
              <a:rPr lang="en-GB" i="1" dirty="0"/>
              <a:t>value for a windmill in the natural wind. The main difficulty is that it assumes a </a:t>
            </a:r>
            <a:r>
              <a:rPr lang="en-GB" b="1" i="1" dirty="0">
                <a:solidFill>
                  <a:srgbClr val="00B0F0"/>
                </a:solidFill>
              </a:rPr>
              <a:t>smooth laminar flow of high degree of homogeneity and symmetry</a:t>
            </a:r>
            <a:r>
              <a:rPr lang="en-GB" i="1" dirty="0"/>
              <a:t>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08659" y="1612590"/>
            <a:ext cx="3385164" cy="2421028"/>
            <a:chOff x="5205610" y="1210709"/>
            <a:chExt cx="3385164" cy="2421028"/>
          </a:xfrm>
        </p:grpSpPr>
        <p:grpSp>
          <p:nvGrpSpPr>
            <p:cNvPr id="40" name="Group 39"/>
            <p:cNvGrpSpPr/>
            <p:nvPr/>
          </p:nvGrpSpPr>
          <p:grpSpPr>
            <a:xfrm>
              <a:off x="5205610" y="1368559"/>
              <a:ext cx="3377708" cy="2263178"/>
              <a:chOff x="5272516" y="1491220"/>
              <a:chExt cx="3377708" cy="2263178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272516" y="1491220"/>
                <a:ext cx="3377708" cy="2263178"/>
                <a:chOff x="5272516" y="1491220"/>
                <a:chExt cx="3377708" cy="2263178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5641848" y="1491220"/>
                  <a:ext cx="0" cy="189384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" name="Group 37"/>
                <p:cNvGrpSpPr/>
                <p:nvPr/>
              </p:nvGrpSpPr>
              <p:grpSpPr>
                <a:xfrm>
                  <a:off x="5272516" y="1491220"/>
                  <a:ext cx="3377708" cy="2263178"/>
                  <a:chOff x="5272516" y="1491220"/>
                  <a:chExt cx="3377708" cy="2263178"/>
                </a:xfrm>
              </p:grpSpPr>
              <p:cxnSp>
                <p:nvCxnSpPr>
                  <p:cNvPr id="12" name="Straight Arrow Connector 11"/>
                  <p:cNvCxnSpPr/>
                  <p:nvPr/>
                </p:nvCxnSpPr>
                <p:spPr>
                  <a:xfrm>
                    <a:off x="5641848" y="3385066"/>
                    <a:ext cx="3008376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Freeform 17"/>
                  <p:cNvSpPr/>
                  <p:nvPr/>
                </p:nvSpPr>
                <p:spPr>
                  <a:xfrm>
                    <a:off x="5971032" y="1841005"/>
                    <a:ext cx="1014984" cy="1534917"/>
                  </a:xfrm>
                  <a:custGeom>
                    <a:avLst/>
                    <a:gdLst>
                      <a:gd name="connsiteX0" fmla="*/ 0 w 1014984"/>
                      <a:gd name="connsiteY0" fmla="*/ 1534917 h 1534917"/>
                      <a:gd name="connsiteX1" fmla="*/ 393192 w 1014984"/>
                      <a:gd name="connsiteY1" fmla="*/ 1288029 h 1534917"/>
                      <a:gd name="connsiteX2" fmla="*/ 685800 w 1014984"/>
                      <a:gd name="connsiteY2" fmla="*/ 190749 h 1534917"/>
                      <a:gd name="connsiteX3" fmla="*/ 1014984 w 1014984"/>
                      <a:gd name="connsiteY3" fmla="*/ 7869 h 1534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14984" h="1534917">
                        <a:moveTo>
                          <a:pt x="0" y="1534917"/>
                        </a:moveTo>
                        <a:cubicBezTo>
                          <a:pt x="139446" y="1523487"/>
                          <a:pt x="278892" y="1512057"/>
                          <a:pt x="393192" y="1288029"/>
                        </a:cubicBezTo>
                        <a:cubicBezTo>
                          <a:pt x="507492" y="1064001"/>
                          <a:pt x="582168" y="404109"/>
                          <a:pt x="685800" y="190749"/>
                        </a:cubicBezTo>
                        <a:cubicBezTo>
                          <a:pt x="789432" y="-22611"/>
                          <a:pt x="902208" y="-7371"/>
                          <a:pt x="1014984" y="7869"/>
                        </a:cubicBezTo>
                      </a:path>
                    </a:pathLst>
                  </a:cu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6903720" y="1841005"/>
                    <a:ext cx="1161288" cy="0"/>
                  </a:xfrm>
                  <a:prstGeom prst="lin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8065008" y="1841006"/>
                    <a:ext cx="0" cy="1544060"/>
                  </a:xfrm>
                  <a:prstGeom prst="lin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28" name="TextBox 27"/>
                  <p:cNvSpPr txBox="1"/>
                  <p:nvPr/>
                </p:nvSpPr>
                <p:spPr>
                  <a:xfrm rot="16200000">
                    <a:off x="4514831" y="2248905"/>
                    <a:ext cx="18847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/>
                      <a:t>Power (P)</a:t>
                    </a: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180306" y="3385066"/>
                    <a:ext cx="18847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/>
                      <a:t>Wind Speed (v)</a:t>
                    </a:r>
                  </a:p>
                </p:txBody>
              </p:sp>
            </p:grpSp>
          </p:grpSp>
          <p:sp>
            <p:nvSpPr>
              <p:cNvPr id="37" name="Rectangle 36"/>
              <p:cNvSpPr/>
              <p:nvPr/>
            </p:nvSpPr>
            <p:spPr>
              <a:xfrm>
                <a:off x="6903720" y="1859294"/>
                <a:ext cx="740664" cy="2255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5884389" y="1228497"/>
              <a:ext cx="1020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en-US" b="1" dirty="0"/>
                <a:t>P=P(v, </a:t>
              </a:r>
              <a:r>
                <a:rPr lang="el-GR" altLang="en-US" b="1" dirty="0"/>
                <a:t>ρ</a:t>
              </a:r>
              <a:r>
                <a:rPr lang="en-GB" altLang="en-US" b="1" dirty="0"/>
                <a:t>)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11496" y="1210709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en-US" b="1" dirty="0"/>
                <a:t>ρ</a:t>
              </a:r>
              <a:r>
                <a:rPr lang="en-GB" altLang="en-US" b="1" dirty="0"/>
                <a:t> = Air Density</a:t>
              </a:r>
              <a:endParaRPr lang="en-GB" dirty="0"/>
            </a:p>
          </p:txBody>
        </p:sp>
      </p:grp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1" y="4289264"/>
            <a:ext cx="1090618" cy="832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45764" y="4326675"/>
            <a:ext cx="7725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/>
              <a:t>The PCWG aims to build industry consensus on how best to predict real world turbine performance and look beyond </a:t>
            </a:r>
            <a:r>
              <a:rPr lang="en-GB" altLang="en-US" sz="2000" b="1" dirty="0">
                <a:solidFill>
                  <a:srgbClr val="00B0F0"/>
                </a:solidFill>
              </a:rPr>
              <a:t>P=P(v, </a:t>
            </a:r>
            <a:r>
              <a:rPr lang="el-GR" altLang="en-US" sz="2000" b="1" dirty="0">
                <a:solidFill>
                  <a:srgbClr val="00B0F0"/>
                </a:solidFill>
              </a:rPr>
              <a:t>ρ</a:t>
            </a:r>
            <a:r>
              <a:rPr lang="en-GB" altLang="en-US" sz="2000" b="1" dirty="0">
                <a:solidFill>
                  <a:srgbClr val="00B0F0"/>
                </a:solidFill>
              </a:rPr>
              <a:t>)</a:t>
            </a:r>
            <a:r>
              <a:rPr lang="en-GB" sz="2000" i="1" dirty="0"/>
              <a:t>. </a:t>
            </a:r>
            <a:r>
              <a:rPr lang="en-GB" sz="2000" i="1" dirty="0">
                <a:hlinkClick r:id="rId4"/>
              </a:rPr>
              <a:t>www.pcwg.org</a:t>
            </a:r>
            <a:r>
              <a:rPr lang="en-GB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986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65039" y="511716"/>
            <a:ext cx="8778240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2000" b="1" dirty="0"/>
              <a:t>Categories of Turbine Performance Corrections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874" y="1069984"/>
            <a:ext cx="4435848" cy="12935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Inner Range Performance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Adjustments to reflect the fact that even under warranted/ideal conditions performance may not be 100%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4874" y="2476116"/>
            <a:ext cx="4435848" cy="148597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Outer Range Performance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Adjustments to reflect the fact that turbine performance may deviate from Inner Range behaviour in Outer Range Conditions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e.g. Low/High TI, Low/High Shear etc.</a:t>
            </a:r>
          </a:p>
        </p:txBody>
      </p:sp>
      <p:pic>
        <p:nvPicPr>
          <p:cNvPr id="35" name="Picture 3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50" y="1136045"/>
            <a:ext cx="4082345" cy="28037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936581" y="3984388"/>
            <a:ext cx="4118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/>
              <a:t>Note</a:t>
            </a:r>
            <a:r>
              <a:rPr lang="en-GB" i="1" dirty="0"/>
              <a:t>: The </a:t>
            </a:r>
            <a:r>
              <a:rPr lang="en-GB" i="1" dirty="0">
                <a:hlinkClick r:id="rId3"/>
              </a:rPr>
              <a:t>PCWG Inner-Outer Range Proposal</a:t>
            </a:r>
            <a:r>
              <a:rPr lang="en-GB" i="1" dirty="0"/>
              <a:t> is </a:t>
            </a:r>
            <a:r>
              <a:rPr lang="en-GB" b="1" i="1" dirty="0"/>
              <a:t>Conceptual Decomposition</a:t>
            </a:r>
            <a:r>
              <a:rPr lang="en-GB" i="1" dirty="0"/>
              <a:t>, and does infer specific parameter ranges.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14" y="89216"/>
            <a:ext cx="8961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2400" b="1" dirty="0">
                <a:solidFill>
                  <a:srgbClr val="00B0F0"/>
                </a:solidFill>
              </a:rPr>
              <a:t>Reflecting the Real World: Inner-Outer Range Decomposition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4874" y="4070196"/>
            <a:ext cx="4435848" cy="9740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+ Other Performance Corrections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Icing, Blade Degradation, Sub-optimal performance 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8938" y="2375218"/>
            <a:ext cx="1126273" cy="6913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Inner Range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67604" y="1527185"/>
            <a:ext cx="1126273" cy="691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Outer Range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039" y="1005840"/>
            <a:ext cx="4695911" cy="30090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3599" y="693584"/>
            <a:ext cx="196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PCWG Activities</a:t>
            </a:r>
          </a:p>
        </p:txBody>
      </p:sp>
    </p:spTree>
    <p:extLst>
      <p:ext uri="{BB962C8B-B14F-4D97-AF65-F5344CB8AC3E}">
        <p14:creationId xmlns:p14="http://schemas.microsoft.com/office/powerpoint/2010/main" val="22869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65039" y="511716"/>
            <a:ext cx="8778240" cy="3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2000" b="1" dirty="0"/>
              <a:t>Categories of Turbine Performance Corrections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874" y="1069984"/>
            <a:ext cx="4435848" cy="12935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Average Performance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(Bulk) Adjustments to reflect the fact that on average (in all conditions) turbines may not meet their documented performance level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4874" y="2463032"/>
            <a:ext cx="4435848" cy="148597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Conditions Specific Performance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Adjustments to reflect the fact that turbine performance may deviate from average performance in ‘non-average’ Conditions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e.g. Low/High TI, Low/High Shear etc.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14" y="89216"/>
            <a:ext cx="8961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2400" b="1" dirty="0">
                <a:solidFill>
                  <a:srgbClr val="00B0F0"/>
                </a:solidFill>
              </a:rPr>
              <a:t>Reflecting the Real World: Average-Specific Decomposition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4874" y="4070196"/>
            <a:ext cx="4435848" cy="9740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+ Other Performance Corrections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Icing, Blade Degradation, Sub-optimal performance etc.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039" y="1005840"/>
            <a:ext cx="4695911" cy="30090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3599" y="693584"/>
            <a:ext cx="196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PCWG Activities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038181" y="1498312"/>
            <a:ext cx="712379" cy="43688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b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1074" y="1532086"/>
            <a:ext cx="137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 Bias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038181" y="3000661"/>
            <a:ext cx="712379" cy="43688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1074" y="3034435"/>
            <a:ext cx="209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 Uncertainty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1234" y="3407061"/>
            <a:ext cx="24043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Improve Project Design</a:t>
            </a:r>
          </a:p>
          <a:p>
            <a:r>
              <a:rPr lang="en-GB" dirty="0">
                <a:latin typeface="Calibri" panose="020F0502020204030204" pitchFamily="34" charset="0"/>
                <a:cs typeface="Arial" panose="020B0604020202020204" pitchFamily="34" charset="0"/>
              </a:rPr>
              <a:t>→ Reduced: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Arial" panose="020B0604020202020204" pitchFamily="34" charset="0"/>
              </a:rPr>
              <a:t>£/MWh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Arial" panose="020B0604020202020204" pitchFamily="34" charset="0"/>
              </a:rPr>
              <a:t>$/MWh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Arial" panose="020B0604020202020204" pitchFamily="34" charset="0"/>
              </a:rPr>
              <a:t>€/MWh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2" grpId="0" animBg="1"/>
      <p:bldP spid="3" grpId="0"/>
      <p:bldP spid="7" grpId="0" animBg="1"/>
      <p:bldP spid="10" grpId="0"/>
      <p:bldP spid="15" grpId="0" animBg="1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74" y="2055504"/>
            <a:ext cx="3545286" cy="5251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Inner Range Performance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874" y="2685424"/>
            <a:ext cx="3545286" cy="5251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Average Performance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14" y="89216"/>
            <a:ext cx="8961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2400" b="1" dirty="0">
                <a:solidFill>
                  <a:srgbClr val="00B0F0"/>
                </a:solidFill>
              </a:rPr>
              <a:t>Classification of PCWG Activities by Component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240" y="1910080"/>
            <a:ext cx="3779520" cy="1391920"/>
          </a:xfrm>
          <a:prstGeom prst="rect">
            <a:avLst/>
          </a:prstGeom>
          <a:noFill/>
          <a:ln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90391" y="3684288"/>
            <a:ext cx="3545286" cy="5251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Outer Range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391" y="4314208"/>
            <a:ext cx="3545286" cy="5251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Conditions Specific Performance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7757" y="3538864"/>
            <a:ext cx="3779520" cy="1391920"/>
          </a:xfrm>
          <a:prstGeom prst="rect">
            <a:avLst/>
          </a:prstGeom>
          <a:noFill/>
          <a:ln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2240" y="568006"/>
            <a:ext cx="9001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/>
              <a:t>Note</a:t>
            </a:r>
            <a:r>
              <a:rPr lang="en-GB" i="1" dirty="0"/>
              <a:t>: whilst the two decompositions are subtly different, they are broadly compatible with respect to the roadmap e.g. actions to further ‘Inner Range’ understanding, will generally further ‘Average Performance’ understanding.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953" y="1480660"/>
            <a:ext cx="8811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>
                <a:solidFill>
                  <a:srgbClr val="FF0000"/>
                </a:solidFill>
              </a:rPr>
              <a:t>The type of PCWG activates differs strongly depending on the problem component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1922" y="1893610"/>
            <a:ext cx="497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/>
              <a:t>The PCWG is seeking to define an </a:t>
            </a:r>
            <a:r>
              <a:rPr lang="en-GB" sz="2000" b="1" i="1" dirty="0"/>
              <a:t>assessment framework</a:t>
            </a:r>
            <a:r>
              <a:rPr lang="en-GB" sz="2000" i="1" dirty="0"/>
              <a:t> to define how to make best use of historic power performance tests when predicting future inner/average performance.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1922" y="3547704"/>
            <a:ext cx="497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i="1" dirty="0"/>
              <a:t>The PCWG is attempting to evaluate </a:t>
            </a:r>
            <a:r>
              <a:rPr lang="en-GB" sz="2000" b="1" i="1" dirty="0"/>
              <a:t>quantitative methods </a:t>
            </a:r>
            <a:r>
              <a:rPr lang="en-GB" sz="2000" i="1" dirty="0"/>
              <a:t>for predicting Outer/ Specific performance via the PCWG Intelligence Sharing Initiative (PCWG-Share-X)</a:t>
            </a:r>
          </a:p>
        </p:txBody>
      </p:sp>
    </p:spTree>
    <p:extLst>
      <p:ext uri="{BB962C8B-B14F-4D97-AF65-F5344CB8AC3E}">
        <p14:creationId xmlns:p14="http://schemas.microsoft.com/office/powerpoint/2010/main" val="375649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7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1263</Words>
  <Application>Microsoft Office PowerPoint</Application>
  <PresentationFormat>On-screen Show (16:9)</PresentationFormat>
  <Paragraphs>237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Office Theme</vt:lpstr>
      <vt:lpstr>17_Default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 Group (UK)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93</cp:revision>
  <dcterms:created xsi:type="dcterms:W3CDTF">2016-03-10T07:56:16Z</dcterms:created>
  <dcterms:modified xsi:type="dcterms:W3CDTF">2018-02-01T08:26:37Z</dcterms:modified>
</cp:coreProperties>
</file>