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1"/>
  </p:notesMasterIdLst>
  <p:sldIdLst>
    <p:sldId id="256" r:id="rId3"/>
    <p:sldId id="272" r:id="rId4"/>
    <p:sldId id="273" r:id="rId5"/>
    <p:sldId id="274" r:id="rId6"/>
    <p:sldId id="275" r:id="rId7"/>
    <p:sldId id="276" r:id="rId8"/>
    <p:sldId id="277" r:id="rId9"/>
    <p:sldId id="270" r:id="rId10"/>
  </p:sldIdLst>
  <p:sldSz cx="9144000" cy="6858000" type="screen4x3"/>
  <p:notesSz cx="6858000" cy="9144000"/>
  <p:custDataLst>
    <p:tags r:id="rId12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62E"/>
    <a:srgbClr val="000000"/>
    <a:srgbClr val="FECB00"/>
    <a:srgbClr val="E98300"/>
    <a:srgbClr val="ED9C33"/>
    <a:srgbClr val="F4C180"/>
    <a:srgbClr val="8B73A7"/>
    <a:srgbClr val="B6A7C8"/>
    <a:srgbClr val="DC7D82"/>
    <a:srgbClr val="988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80" d="100"/>
          <a:sy n="80" d="100"/>
        </p:scale>
        <p:origin x="-534" y="-72"/>
      </p:cViewPr>
      <p:guideLst>
        <p:guide orient="horz" pos="164"/>
        <p:guide orient="horz" pos="4162"/>
        <p:guide orient="horz" pos="731"/>
        <p:guide orient="horz" pos="799"/>
        <p:guide orient="horz" pos="3775"/>
        <p:guide pos="1446"/>
        <p:guide pos="158"/>
        <p:guide pos="5602"/>
        <p:guide pos="4314"/>
        <p:guide pos="4218"/>
        <p:guide pos="2929"/>
        <p:guide pos="2831"/>
        <p:guide pos="1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FA4DD-2862-4B09-9932-42BEDA4FE35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3D1CF65-9608-45C9-94A1-FEE8F9E82143}">
      <dgm:prSet phldrT="[Text]"/>
      <dgm:spPr/>
      <dgm:t>
        <a:bodyPr/>
        <a:lstStyle/>
        <a:p>
          <a:r>
            <a:rPr lang="en-GB" dirty="0" smtClean="0"/>
            <a:t>Define standards for reporting</a:t>
          </a:r>
          <a:endParaRPr lang="en-GB" dirty="0"/>
        </a:p>
      </dgm:t>
    </dgm:pt>
    <dgm:pt modelId="{B09F0852-0A84-41A7-8FBB-1ED0019B36B1}" type="parTrans" cxnId="{4340816C-7B2E-45BD-B501-274A089E288B}">
      <dgm:prSet/>
      <dgm:spPr/>
      <dgm:t>
        <a:bodyPr/>
        <a:lstStyle/>
        <a:p>
          <a:endParaRPr lang="en-GB"/>
        </a:p>
      </dgm:t>
    </dgm:pt>
    <dgm:pt modelId="{5EA531C8-DCFF-47F0-933C-453F3E341712}" type="sibTrans" cxnId="{4340816C-7B2E-45BD-B501-274A089E288B}">
      <dgm:prSet/>
      <dgm:spPr/>
      <dgm:t>
        <a:bodyPr/>
        <a:lstStyle/>
        <a:p>
          <a:endParaRPr lang="en-GB"/>
        </a:p>
      </dgm:t>
    </dgm:pt>
    <dgm:pt modelId="{C9612A8E-91CC-48E6-B53A-AAD7604E4FB4}">
      <dgm:prSet/>
      <dgm:spPr/>
      <dgm:t>
        <a:bodyPr/>
        <a:lstStyle/>
        <a:p>
          <a:r>
            <a:rPr lang="en-GB" smtClean="0"/>
            <a:t>Define IEC uncertainty model</a:t>
          </a:r>
          <a:endParaRPr lang="en-GB" dirty="0" smtClean="0"/>
        </a:p>
      </dgm:t>
    </dgm:pt>
    <dgm:pt modelId="{8ED0C8A5-0E66-432B-92A7-76594E6ECF13}" type="parTrans" cxnId="{88BE098D-661D-4A05-BD29-625858934D13}">
      <dgm:prSet/>
      <dgm:spPr/>
      <dgm:t>
        <a:bodyPr/>
        <a:lstStyle/>
        <a:p>
          <a:endParaRPr lang="en-GB"/>
        </a:p>
      </dgm:t>
    </dgm:pt>
    <dgm:pt modelId="{E7AB28BB-FFE4-4AD0-A863-0954591ABF60}" type="sibTrans" cxnId="{88BE098D-661D-4A05-BD29-625858934D13}">
      <dgm:prSet/>
      <dgm:spPr/>
      <dgm:t>
        <a:bodyPr/>
        <a:lstStyle/>
        <a:p>
          <a:endParaRPr lang="en-GB"/>
        </a:p>
      </dgm:t>
    </dgm:pt>
    <dgm:pt modelId="{15CADD66-EF63-4B4A-BC66-F09373278239}">
      <dgm:prSet/>
      <dgm:spPr/>
      <dgm:t>
        <a:bodyPr/>
        <a:lstStyle/>
        <a:p>
          <a:r>
            <a:rPr lang="en-GB" smtClean="0"/>
            <a:t>Define turbine suitability load calculation inputs</a:t>
          </a:r>
          <a:endParaRPr lang="en-GB" dirty="0" smtClean="0"/>
        </a:p>
      </dgm:t>
    </dgm:pt>
    <dgm:pt modelId="{3DF5A307-0577-451F-AB15-8C7A1E11A3E3}" type="parTrans" cxnId="{A6DF8A5C-9C89-44D2-871D-AED612ED94FF}">
      <dgm:prSet/>
      <dgm:spPr/>
      <dgm:t>
        <a:bodyPr/>
        <a:lstStyle/>
        <a:p>
          <a:endParaRPr lang="en-GB"/>
        </a:p>
      </dgm:t>
    </dgm:pt>
    <dgm:pt modelId="{15C3B879-A6FE-4FDD-8B5C-FC7956180429}" type="sibTrans" cxnId="{A6DF8A5C-9C89-44D2-871D-AED612ED94FF}">
      <dgm:prSet/>
      <dgm:spPr/>
      <dgm:t>
        <a:bodyPr/>
        <a:lstStyle/>
        <a:p>
          <a:endParaRPr lang="en-GB"/>
        </a:p>
      </dgm:t>
    </dgm:pt>
    <dgm:pt modelId="{67BF35F7-FD0F-4973-91D3-5E5AF0160C20}">
      <dgm:prSet/>
      <dgm:spPr/>
      <dgm:t>
        <a:bodyPr/>
        <a:lstStyle/>
        <a:p>
          <a:r>
            <a:rPr lang="en-US" dirty="0" smtClean="0"/>
            <a:t>Standardize the data transfer to improve quality and transparency</a:t>
          </a:r>
          <a:r>
            <a:rPr lang="en-GB" dirty="0" smtClean="0"/>
            <a:t> </a:t>
          </a:r>
          <a:endParaRPr lang="en-GB" dirty="0"/>
        </a:p>
      </dgm:t>
    </dgm:pt>
    <dgm:pt modelId="{7ECACB6E-ADDD-4324-B118-350E86F0EE94}" type="parTrans" cxnId="{C928BF52-02C8-45ED-909A-BFA3E3A27E27}">
      <dgm:prSet/>
      <dgm:spPr/>
      <dgm:t>
        <a:bodyPr/>
        <a:lstStyle/>
        <a:p>
          <a:endParaRPr lang="en-GB"/>
        </a:p>
      </dgm:t>
    </dgm:pt>
    <dgm:pt modelId="{932F45DA-C305-4DB3-9595-3DB15579E20E}" type="sibTrans" cxnId="{C928BF52-02C8-45ED-909A-BFA3E3A27E27}">
      <dgm:prSet/>
      <dgm:spPr/>
      <dgm:t>
        <a:bodyPr/>
        <a:lstStyle/>
        <a:p>
          <a:endParaRPr lang="en-GB"/>
        </a:p>
      </dgm:t>
    </dgm:pt>
    <dgm:pt modelId="{A3AB9B9E-698B-4C2E-9B11-5FF6EAF37E20}" type="pres">
      <dgm:prSet presAssocID="{CCBFA4DD-2862-4B09-9932-42BEDA4FE353}" presName="linear" presStyleCnt="0">
        <dgm:presLayoutVars>
          <dgm:dir/>
          <dgm:animLvl val="lvl"/>
          <dgm:resizeHandles val="exact"/>
        </dgm:presLayoutVars>
      </dgm:prSet>
      <dgm:spPr/>
    </dgm:pt>
    <dgm:pt modelId="{B545F37B-483B-4A3D-9154-8DB8285DCB91}" type="pres">
      <dgm:prSet presAssocID="{83D1CF65-9608-45C9-94A1-FEE8F9E82143}" presName="parentLin" presStyleCnt="0"/>
      <dgm:spPr/>
    </dgm:pt>
    <dgm:pt modelId="{044F3C75-E0AC-4EF6-AA62-DA883CB38555}" type="pres">
      <dgm:prSet presAssocID="{83D1CF65-9608-45C9-94A1-FEE8F9E82143}" presName="parentLeftMargin" presStyleLbl="node1" presStyleIdx="0" presStyleCnt="3"/>
      <dgm:spPr/>
    </dgm:pt>
    <dgm:pt modelId="{F5B14A6A-E9C5-42B7-917B-F6FE4904F5C9}" type="pres">
      <dgm:prSet presAssocID="{83D1CF65-9608-45C9-94A1-FEE8F9E821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D58DA2-DC4F-476C-A034-E32F085FE087}" type="pres">
      <dgm:prSet presAssocID="{83D1CF65-9608-45C9-94A1-FEE8F9E82143}" presName="negativeSpace" presStyleCnt="0"/>
      <dgm:spPr/>
    </dgm:pt>
    <dgm:pt modelId="{72EAB09C-A65A-47CD-A81A-52A78F3E6CE4}" type="pres">
      <dgm:prSet presAssocID="{83D1CF65-9608-45C9-94A1-FEE8F9E82143}" presName="childText" presStyleLbl="conFgAcc1" presStyleIdx="0" presStyleCnt="3">
        <dgm:presLayoutVars>
          <dgm:bulletEnabled val="1"/>
        </dgm:presLayoutVars>
      </dgm:prSet>
      <dgm:spPr/>
    </dgm:pt>
    <dgm:pt modelId="{AED2A50D-2838-473D-B470-CD1C3F1EF947}" type="pres">
      <dgm:prSet presAssocID="{5EA531C8-DCFF-47F0-933C-453F3E341712}" presName="spaceBetweenRectangles" presStyleCnt="0"/>
      <dgm:spPr/>
    </dgm:pt>
    <dgm:pt modelId="{E3F05953-4644-4925-BCDC-A856FB53BBEF}" type="pres">
      <dgm:prSet presAssocID="{C9612A8E-91CC-48E6-B53A-AAD7604E4FB4}" presName="parentLin" presStyleCnt="0"/>
      <dgm:spPr/>
    </dgm:pt>
    <dgm:pt modelId="{4A7EDD71-ABF8-415F-9836-81BCA6E31E97}" type="pres">
      <dgm:prSet presAssocID="{C9612A8E-91CC-48E6-B53A-AAD7604E4FB4}" presName="parentLeftMargin" presStyleLbl="node1" presStyleIdx="0" presStyleCnt="3"/>
      <dgm:spPr/>
    </dgm:pt>
    <dgm:pt modelId="{7193D5A3-7F9E-4345-B625-F5E445B18D70}" type="pres">
      <dgm:prSet presAssocID="{C9612A8E-91CC-48E6-B53A-AAD7604E4F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7FE11B-F9DD-4792-905D-C81E8057AB79}" type="pres">
      <dgm:prSet presAssocID="{C9612A8E-91CC-48E6-B53A-AAD7604E4FB4}" presName="negativeSpace" presStyleCnt="0"/>
      <dgm:spPr/>
    </dgm:pt>
    <dgm:pt modelId="{B5A57970-D432-4360-B719-78FCE345AE55}" type="pres">
      <dgm:prSet presAssocID="{C9612A8E-91CC-48E6-B53A-AAD7604E4FB4}" presName="childText" presStyleLbl="conFgAcc1" presStyleIdx="1" presStyleCnt="3">
        <dgm:presLayoutVars>
          <dgm:bulletEnabled val="1"/>
        </dgm:presLayoutVars>
      </dgm:prSet>
      <dgm:spPr/>
    </dgm:pt>
    <dgm:pt modelId="{7B892642-E7EC-4449-A4D9-FDD53BCA79B8}" type="pres">
      <dgm:prSet presAssocID="{E7AB28BB-FFE4-4AD0-A863-0954591ABF60}" presName="spaceBetweenRectangles" presStyleCnt="0"/>
      <dgm:spPr/>
    </dgm:pt>
    <dgm:pt modelId="{8F21955D-FF90-42B7-BB0A-4915EF7D4076}" type="pres">
      <dgm:prSet presAssocID="{15CADD66-EF63-4B4A-BC66-F09373278239}" presName="parentLin" presStyleCnt="0"/>
      <dgm:spPr/>
    </dgm:pt>
    <dgm:pt modelId="{9B137616-14F0-4223-B1C5-B563EACB9612}" type="pres">
      <dgm:prSet presAssocID="{15CADD66-EF63-4B4A-BC66-F09373278239}" presName="parentLeftMargin" presStyleLbl="node1" presStyleIdx="1" presStyleCnt="3"/>
      <dgm:spPr/>
    </dgm:pt>
    <dgm:pt modelId="{2B43EF1B-FB77-4BAF-A63B-10013883C06F}" type="pres">
      <dgm:prSet presAssocID="{15CADD66-EF63-4B4A-BC66-F093732782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72EEEE-46EF-4E7D-B685-5E942AB3D71F}" type="pres">
      <dgm:prSet presAssocID="{15CADD66-EF63-4B4A-BC66-F09373278239}" presName="negativeSpace" presStyleCnt="0"/>
      <dgm:spPr/>
    </dgm:pt>
    <dgm:pt modelId="{178B420A-ECB2-4123-98DA-BA3D8CF162DE}" type="pres">
      <dgm:prSet presAssocID="{15CADD66-EF63-4B4A-BC66-F0937327823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8BE098D-661D-4A05-BD29-625858934D13}" srcId="{CCBFA4DD-2862-4B09-9932-42BEDA4FE353}" destId="{C9612A8E-91CC-48E6-B53A-AAD7604E4FB4}" srcOrd="1" destOrd="0" parTransId="{8ED0C8A5-0E66-432B-92A7-76594E6ECF13}" sibTransId="{E7AB28BB-FFE4-4AD0-A863-0954591ABF60}"/>
    <dgm:cxn modelId="{4340816C-7B2E-45BD-B501-274A089E288B}" srcId="{CCBFA4DD-2862-4B09-9932-42BEDA4FE353}" destId="{83D1CF65-9608-45C9-94A1-FEE8F9E82143}" srcOrd="0" destOrd="0" parTransId="{B09F0852-0A84-41A7-8FBB-1ED0019B36B1}" sibTransId="{5EA531C8-DCFF-47F0-933C-453F3E341712}"/>
    <dgm:cxn modelId="{CB14799F-A4D2-4563-9C8C-54A558B86A0D}" type="presOf" srcId="{15CADD66-EF63-4B4A-BC66-F09373278239}" destId="{2B43EF1B-FB77-4BAF-A63B-10013883C06F}" srcOrd="1" destOrd="0" presId="urn:microsoft.com/office/officeart/2005/8/layout/list1"/>
    <dgm:cxn modelId="{807C7E44-0C9A-4A43-8F74-719945F94B80}" type="presOf" srcId="{83D1CF65-9608-45C9-94A1-FEE8F9E82143}" destId="{044F3C75-E0AC-4EF6-AA62-DA883CB38555}" srcOrd="0" destOrd="0" presId="urn:microsoft.com/office/officeart/2005/8/layout/list1"/>
    <dgm:cxn modelId="{A6DF8A5C-9C89-44D2-871D-AED612ED94FF}" srcId="{CCBFA4DD-2862-4B09-9932-42BEDA4FE353}" destId="{15CADD66-EF63-4B4A-BC66-F09373278239}" srcOrd="2" destOrd="0" parTransId="{3DF5A307-0577-451F-AB15-8C7A1E11A3E3}" sibTransId="{15C3B879-A6FE-4FDD-8B5C-FC7956180429}"/>
    <dgm:cxn modelId="{797594C2-1E6B-49D7-9467-250F21ED94C2}" type="presOf" srcId="{CCBFA4DD-2862-4B09-9932-42BEDA4FE353}" destId="{A3AB9B9E-698B-4C2E-9B11-5FF6EAF37E20}" srcOrd="0" destOrd="0" presId="urn:microsoft.com/office/officeart/2005/8/layout/list1"/>
    <dgm:cxn modelId="{CF4390B6-B64D-4766-A388-4A9ABD63F3FE}" type="presOf" srcId="{C9612A8E-91CC-48E6-B53A-AAD7604E4FB4}" destId="{4A7EDD71-ABF8-415F-9836-81BCA6E31E97}" srcOrd="0" destOrd="0" presId="urn:microsoft.com/office/officeart/2005/8/layout/list1"/>
    <dgm:cxn modelId="{3DB41851-BD64-4069-8991-1B8DBBF5D528}" type="presOf" srcId="{15CADD66-EF63-4B4A-BC66-F09373278239}" destId="{9B137616-14F0-4223-B1C5-B563EACB9612}" srcOrd="0" destOrd="0" presId="urn:microsoft.com/office/officeart/2005/8/layout/list1"/>
    <dgm:cxn modelId="{B7832045-642A-4D3A-B499-005ADDDE81E4}" type="presOf" srcId="{67BF35F7-FD0F-4973-91D3-5E5AF0160C20}" destId="{178B420A-ECB2-4123-98DA-BA3D8CF162DE}" srcOrd="0" destOrd="0" presId="urn:microsoft.com/office/officeart/2005/8/layout/list1"/>
    <dgm:cxn modelId="{A422F64D-EBCF-4165-9AF0-CFCCEACE3DFF}" type="presOf" srcId="{83D1CF65-9608-45C9-94A1-FEE8F9E82143}" destId="{F5B14A6A-E9C5-42B7-917B-F6FE4904F5C9}" srcOrd="1" destOrd="0" presId="urn:microsoft.com/office/officeart/2005/8/layout/list1"/>
    <dgm:cxn modelId="{531468DA-F0B5-4F1C-A298-3A838080D403}" type="presOf" srcId="{C9612A8E-91CC-48E6-B53A-AAD7604E4FB4}" destId="{7193D5A3-7F9E-4345-B625-F5E445B18D70}" srcOrd="1" destOrd="0" presId="urn:microsoft.com/office/officeart/2005/8/layout/list1"/>
    <dgm:cxn modelId="{C928BF52-02C8-45ED-909A-BFA3E3A27E27}" srcId="{15CADD66-EF63-4B4A-BC66-F09373278239}" destId="{67BF35F7-FD0F-4973-91D3-5E5AF0160C20}" srcOrd="0" destOrd="0" parTransId="{7ECACB6E-ADDD-4324-B118-350E86F0EE94}" sibTransId="{932F45DA-C305-4DB3-9595-3DB15579E20E}"/>
    <dgm:cxn modelId="{533894F9-757A-4F52-BA08-2C3FE734822D}" type="presParOf" srcId="{A3AB9B9E-698B-4C2E-9B11-5FF6EAF37E20}" destId="{B545F37B-483B-4A3D-9154-8DB8285DCB91}" srcOrd="0" destOrd="0" presId="urn:microsoft.com/office/officeart/2005/8/layout/list1"/>
    <dgm:cxn modelId="{300F2EBD-F467-4DDC-A9E9-595177B361A9}" type="presParOf" srcId="{B545F37B-483B-4A3D-9154-8DB8285DCB91}" destId="{044F3C75-E0AC-4EF6-AA62-DA883CB38555}" srcOrd="0" destOrd="0" presId="urn:microsoft.com/office/officeart/2005/8/layout/list1"/>
    <dgm:cxn modelId="{4975BE5D-4461-4A22-AEA8-4A2B3FB7031E}" type="presParOf" srcId="{B545F37B-483B-4A3D-9154-8DB8285DCB91}" destId="{F5B14A6A-E9C5-42B7-917B-F6FE4904F5C9}" srcOrd="1" destOrd="0" presId="urn:microsoft.com/office/officeart/2005/8/layout/list1"/>
    <dgm:cxn modelId="{EF503106-9FA0-4BF6-9C34-4C45399E2F3F}" type="presParOf" srcId="{A3AB9B9E-698B-4C2E-9B11-5FF6EAF37E20}" destId="{FAD58DA2-DC4F-476C-A034-E32F085FE087}" srcOrd="1" destOrd="0" presId="urn:microsoft.com/office/officeart/2005/8/layout/list1"/>
    <dgm:cxn modelId="{87BC2376-44DF-40C1-9030-915C1852BF41}" type="presParOf" srcId="{A3AB9B9E-698B-4C2E-9B11-5FF6EAF37E20}" destId="{72EAB09C-A65A-47CD-A81A-52A78F3E6CE4}" srcOrd="2" destOrd="0" presId="urn:microsoft.com/office/officeart/2005/8/layout/list1"/>
    <dgm:cxn modelId="{2461F4C8-51D5-423E-84AA-4BB34A17E98B}" type="presParOf" srcId="{A3AB9B9E-698B-4C2E-9B11-5FF6EAF37E20}" destId="{AED2A50D-2838-473D-B470-CD1C3F1EF947}" srcOrd="3" destOrd="0" presId="urn:microsoft.com/office/officeart/2005/8/layout/list1"/>
    <dgm:cxn modelId="{B69142ED-28ED-408F-8BC9-49EA5102C601}" type="presParOf" srcId="{A3AB9B9E-698B-4C2E-9B11-5FF6EAF37E20}" destId="{E3F05953-4644-4925-BCDC-A856FB53BBEF}" srcOrd="4" destOrd="0" presId="urn:microsoft.com/office/officeart/2005/8/layout/list1"/>
    <dgm:cxn modelId="{8E2711E6-FE66-4DE8-8F79-5828EF5A5B70}" type="presParOf" srcId="{E3F05953-4644-4925-BCDC-A856FB53BBEF}" destId="{4A7EDD71-ABF8-415F-9836-81BCA6E31E97}" srcOrd="0" destOrd="0" presId="urn:microsoft.com/office/officeart/2005/8/layout/list1"/>
    <dgm:cxn modelId="{F7655E85-B840-4F44-B34A-620CF747F392}" type="presParOf" srcId="{E3F05953-4644-4925-BCDC-A856FB53BBEF}" destId="{7193D5A3-7F9E-4345-B625-F5E445B18D70}" srcOrd="1" destOrd="0" presId="urn:microsoft.com/office/officeart/2005/8/layout/list1"/>
    <dgm:cxn modelId="{70C851EA-25FC-4936-96A7-ECA249BD67CA}" type="presParOf" srcId="{A3AB9B9E-698B-4C2E-9B11-5FF6EAF37E20}" destId="{EB7FE11B-F9DD-4792-905D-C81E8057AB79}" srcOrd="5" destOrd="0" presId="urn:microsoft.com/office/officeart/2005/8/layout/list1"/>
    <dgm:cxn modelId="{A3FD4CF4-3907-4B5D-9DCA-0EA0440533C1}" type="presParOf" srcId="{A3AB9B9E-698B-4C2E-9B11-5FF6EAF37E20}" destId="{B5A57970-D432-4360-B719-78FCE345AE55}" srcOrd="6" destOrd="0" presId="urn:microsoft.com/office/officeart/2005/8/layout/list1"/>
    <dgm:cxn modelId="{EEBD2DE2-C572-45C7-821A-472245730003}" type="presParOf" srcId="{A3AB9B9E-698B-4C2E-9B11-5FF6EAF37E20}" destId="{7B892642-E7EC-4449-A4D9-FDD53BCA79B8}" srcOrd="7" destOrd="0" presId="urn:microsoft.com/office/officeart/2005/8/layout/list1"/>
    <dgm:cxn modelId="{AA3C7BDE-6F1A-47D9-B16E-4702BDC6408A}" type="presParOf" srcId="{A3AB9B9E-698B-4C2E-9B11-5FF6EAF37E20}" destId="{8F21955D-FF90-42B7-BB0A-4915EF7D4076}" srcOrd="8" destOrd="0" presId="urn:microsoft.com/office/officeart/2005/8/layout/list1"/>
    <dgm:cxn modelId="{D12A1C60-906C-4F15-A5B5-A3BEC411286D}" type="presParOf" srcId="{8F21955D-FF90-42B7-BB0A-4915EF7D4076}" destId="{9B137616-14F0-4223-B1C5-B563EACB9612}" srcOrd="0" destOrd="0" presId="urn:microsoft.com/office/officeart/2005/8/layout/list1"/>
    <dgm:cxn modelId="{40903EF5-6CAE-4CF1-A1ED-15DE3CF56EBD}" type="presParOf" srcId="{8F21955D-FF90-42B7-BB0A-4915EF7D4076}" destId="{2B43EF1B-FB77-4BAF-A63B-10013883C06F}" srcOrd="1" destOrd="0" presId="urn:microsoft.com/office/officeart/2005/8/layout/list1"/>
    <dgm:cxn modelId="{7B46E4F3-CAC2-4F16-92FD-8A770C0115DF}" type="presParOf" srcId="{A3AB9B9E-698B-4C2E-9B11-5FF6EAF37E20}" destId="{6672EEEE-46EF-4E7D-B685-5E942AB3D71F}" srcOrd="9" destOrd="0" presId="urn:microsoft.com/office/officeart/2005/8/layout/list1"/>
    <dgm:cxn modelId="{56D63EAC-9BF0-4DBA-B1EC-AAC5FEA6502C}" type="presParOf" srcId="{A3AB9B9E-698B-4C2E-9B11-5FF6EAF37E20}" destId="{178B420A-ECB2-4123-98DA-BA3D8CF162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F1339E-E469-4919-862D-65036FB540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8CBAEBE-8B78-41E0-A165-AEF454D6013A}">
      <dgm:prSet phldrT="[Text]" custT="1"/>
      <dgm:spPr/>
      <dgm:t>
        <a:bodyPr/>
        <a:lstStyle/>
        <a:p>
          <a:r>
            <a:rPr lang="en-GB" sz="2400" dirty="0" smtClean="0"/>
            <a:t>Provide industry best practices</a:t>
          </a:r>
          <a:endParaRPr lang="en-GB" sz="2400" dirty="0"/>
        </a:p>
      </dgm:t>
    </dgm:pt>
    <dgm:pt modelId="{7FAECCC8-0AD2-4992-A6DF-5E323E02772A}" type="parTrans" cxnId="{CCA93333-E848-4B27-8EC6-9C1220747E15}">
      <dgm:prSet/>
      <dgm:spPr/>
      <dgm:t>
        <a:bodyPr/>
        <a:lstStyle/>
        <a:p>
          <a:endParaRPr lang="en-GB"/>
        </a:p>
      </dgm:t>
    </dgm:pt>
    <dgm:pt modelId="{34F9001C-EDD4-4A1B-BE0C-A6D8392C536B}" type="sibTrans" cxnId="{CCA93333-E848-4B27-8EC6-9C1220747E15}">
      <dgm:prSet/>
      <dgm:spPr/>
      <dgm:t>
        <a:bodyPr/>
        <a:lstStyle/>
        <a:p>
          <a:endParaRPr lang="en-GB"/>
        </a:p>
      </dgm:t>
    </dgm:pt>
    <dgm:pt modelId="{C3241B0E-26B3-4324-9E26-15A1011D7F3A}">
      <dgm:prSet custT="1"/>
      <dgm:spPr/>
      <dgm:t>
        <a:bodyPr/>
        <a:lstStyle/>
        <a:p>
          <a:r>
            <a:rPr lang="en-GB" sz="1800" dirty="0" smtClean="0"/>
            <a:t>Measurement (Local Site Conditions)</a:t>
          </a:r>
          <a:endParaRPr lang="en-GB" sz="1800" dirty="0" smtClean="0"/>
        </a:p>
      </dgm:t>
    </dgm:pt>
    <dgm:pt modelId="{4A241C5A-9B94-4B7D-AF53-33C0C318CA9B}" type="parTrans" cxnId="{77076AEE-BA24-4059-81BA-ECE31A795F64}">
      <dgm:prSet/>
      <dgm:spPr/>
      <dgm:t>
        <a:bodyPr/>
        <a:lstStyle/>
        <a:p>
          <a:endParaRPr lang="en-GB"/>
        </a:p>
      </dgm:t>
    </dgm:pt>
    <dgm:pt modelId="{2712205D-26E9-4F8E-B653-BC6A66D732AF}" type="sibTrans" cxnId="{77076AEE-BA24-4059-81BA-ECE31A795F64}">
      <dgm:prSet/>
      <dgm:spPr/>
      <dgm:t>
        <a:bodyPr/>
        <a:lstStyle/>
        <a:p>
          <a:endParaRPr lang="en-GB"/>
        </a:p>
      </dgm:t>
    </dgm:pt>
    <dgm:pt modelId="{21778412-55EE-4299-BC8E-7311094B00D6}">
      <dgm:prSet custT="1"/>
      <dgm:spPr/>
      <dgm:t>
        <a:bodyPr/>
        <a:lstStyle/>
        <a:p>
          <a:r>
            <a:rPr lang="en-GB" sz="1800" dirty="0" smtClean="0"/>
            <a:t>Data Management</a:t>
          </a:r>
          <a:endParaRPr lang="en-GB" sz="1800" dirty="0" smtClean="0"/>
        </a:p>
      </dgm:t>
    </dgm:pt>
    <dgm:pt modelId="{DF98F06A-DEA5-45F5-A7AD-D80F07D338BC}" type="parTrans" cxnId="{DADF0984-F047-4357-B5B3-49097F098008}">
      <dgm:prSet/>
      <dgm:spPr/>
      <dgm:t>
        <a:bodyPr/>
        <a:lstStyle/>
        <a:p>
          <a:endParaRPr lang="en-GB"/>
        </a:p>
      </dgm:t>
    </dgm:pt>
    <dgm:pt modelId="{CA567070-693C-4AB2-8116-BD6242202D4C}" type="sibTrans" cxnId="{DADF0984-F047-4357-B5B3-49097F098008}">
      <dgm:prSet/>
      <dgm:spPr/>
      <dgm:t>
        <a:bodyPr/>
        <a:lstStyle/>
        <a:p>
          <a:endParaRPr lang="en-GB"/>
        </a:p>
      </dgm:t>
    </dgm:pt>
    <dgm:pt modelId="{396BD1F5-7439-4088-BA27-CDEDF321F547}">
      <dgm:prSet custT="1"/>
      <dgm:spPr/>
      <dgm:t>
        <a:bodyPr/>
        <a:lstStyle/>
        <a:p>
          <a:r>
            <a:rPr lang="en-GB" sz="1800" dirty="0" smtClean="0"/>
            <a:t>Data Analysis</a:t>
          </a:r>
          <a:endParaRPr lang="en-GB" sz="1800" dirty="0" smtClean="0"/>
        </a:p>
      </dgm:t>
    </dgm:pt>
    <dgm:pt modelId="{23483886-B039-4978-B49D-831AF7064310}" type="parTrans" cxnId="{0086A457-F1FC-4EFD-8303-907795940D71}">
      <dgm:prSet/>
      <dgm:spPr/>
      <dgm:t>
        <a:bodyPr/>
        <a:lstStyle/>
        <a:p>
          <a:endParaRPr lang="en-GB"/>
        </a:p>
      </dgm:t>
    </dgm:pt>
    <dgm:pt modelId="{5A71A561-E281-4B19-BB5E-3DEBF4995574}" type="sibTrans" cxnId="{0086A457-F1FC-4EFD-8303-907795940D71}">
      <dgm:prSet/>
      <dgm:spPr/>
      <dgm:t>
        <a:bodyPr/>
        <a:lstStyle/>
        <a:p>
          <a:endParaRPr lang="en-GB"/>
        </a:p>
      </dgm:t>
    </dgm:pt>
    <dgm:pt modelId="{6D02EFEA-361C-4BD8-BA60-8710EC153849}">
      <dgm:prSet custT="1"/>
      <dgm:spPr/>
      <dgm:t>
        <a:bodyPr/>
        <a:lstStyle/>
        <a:p>
          <a:r>
            <a:rPr lang="en-GB" sz="1800" dirty="0" smtClean="0"/>
            <a:t>Wind Resource </a:t>
          </a:r>
          <a:r>
            <a:rPr lang="en-GB" sz="1800" dirty="0" err="1" smtClean="0"/>
            <a:t>Modeling</a:t>
          </a:r>
          <a:endParaRPr lang="en-GB" sz="1800" dirty="0" smtClean="0"/>
        </a:p>
      </dgm:t>
    </dgm:pt>
    <dgm:pt modelId="{4975E8A3-28E9-41D4-9453-BB3E1A1C68DA}" type="parTrans" cxnId="{13E0D3D3-B503-451B-9ACF-5F53A8F3C9BA}">
      <dgm:prSet/>
      <dgm:spPr/>
      <dgm:t>
        <a:bodyPr/>
        <a:lstStyle/>
        <a:p>
          <a:endParaRPr lang="en-GB"/>
        </a:p>
      </dgm:t>
    </dgm:pt>
    <dgm:pt modelId="{0C4644E7-6E3F-433F-82D5-C53D82322DCC}" type="sibTrans" cxnId="{13E0D3D3-B503-451B-9ACF-5F53A8F3C9BA}">
      <dgm:prSet/>
      <dgm:spPr/>
      <dgm:t>
        <a:bodyPr/>
        <a:lstStyle/>
        <a:p>
          <a:endParaRPr lang="en-GB"/>
        </a:p>
      </dgm:t>
    </dgm:pt>
    <dgm:pt modelId="{DBB6D2E0-F438-4BE2-ABC5-47BA3C896FA7}">
      <dgm:prSet custT="1"/>
      <dgm:spPr/>
      <dgm:t>
        <a:bodyPr/>
        <a:lstStyle/>
        <a:p>
          <a:r>
            <a:rPr lang="en-GB" sz="1800" dirty="0" smtClean="0"/>
            <a:t>Wind Plant Energy Yield </a:t>
          </a:r>
          <a:r>
            <a:rPr lang="en-GB" sz="1800" dirty="0" err="1" smtClean="0"/>
            <a:t>Modeling</a:t>
          </a:r>
          <a:endParaRPr lang="en-GB" sz="1800" dirty="0" smtClean="0"/>
        </a:p>
      </dgm:t>
    </dgm:pt>
    <dgm:pt modelId="{C4078149-B9AD-45D0-A4B6-F08F668CF56A}" type="parTrans" cxnId="{1E85911E-DB63-4C1B-A6FE-31373B063D22}">
      <dgm:prSet/>
      <dgm:spPr/>
      <dgm:t>
        <a:bodyPr/>
        <a:lstStyle/>
        <a:p>
          <a:endParaRPr lang="en-GB"/>
        </a:p>
      </dgm:t>
    </dgm:pt>
    <dgm:pt modelId="{0A74070D-C1F9-437D-9997-AAB9F2685589}" type="sibTrans" cxnId="{1E85911E-DB63-4C1B-A6FE-31373B063D22}">
      <dgm:prSet/>
      <dgm:spPr/>
      <dgm:t>
        <a:bodyPr/>
        <a:lstStyle/>
        <a:p>
          <a:endParaRPr lang="en-GB"/>
        </a:p>
      </dgm:t>
    </dgm:pt>
    <dgm:pt modelId="{45EAFF59-B143-4B50-8D0F-22403399EBA9}">
      <dgm:prSet custT="1"/>
      <dgm:spPr/>
      <dgm:t>
        <a:bodyPr/>
        <a:lstStyle/>
        <a:p>
          <a:r>
            <a:rPr lang="en-GB" sz="1800" dirty="0" smtClean="0"/>
            <a:t>INCLUDING TURBINE PERFORMANCE!</a:t>
          </a:r>
          <a:endParaRPr lang="en-GB" sz="1800" dirty="0" smtClean="0"/>
        </a:p>
      </dgm:t>
    </dgm:pt>
    <dgm:pt modelId="{C964A27E-658A-4856-B626-8027E5C52EA6}" type="parTrans" cxnId="{C5CEFA1B-398D-4956-9665-2475151EB7B7}">
      <dgm:prSet/>
      <dgm:spPr/>
      <dgm:t>
        <a:bodyPr/>
        <a:lstStyle/>
        <a:p>
          <a:endParaRPr lang="en-GB"/>
        </a:p>
      </dgm:t>
    </dgm:pt>
    <dgm:pt modelId="{3F16571C-522F-407C-B3C3-3C69CFAA45C4}" type="sibTrans" cxnId="{C5CEFA1B-398D-4956-9665-2475151EB7B7}">
      <dgm:prSet/>
      <dgm:spPr/>
      <dgm:t>
        <a:bodyPr/>
        <a:lstStyle/>
        <a:p>
          <a:endParaRPr lang="en-GB"/>
        </a:p>
      </dgm:t>
    </dgm:pt>
    <dgm:pt modelId="{461D9A12-7AAE-443D-AEF6-F84F0A5F203F}" type="pres">
      <dgm:prSet presAssocID="{48F1339E-E469-4919-862D-65036FB540FE}" presName="linear" presStyleCnt="0">
        <dgm:presLayoutVars>
          <dgm:dir/>
          <dgm:animLvl val="lvl"/>
          <dgm:resizeHandles val="exact"/>
        </dgm:presLayoutVars>
      </dgm:prSet>
      <dgm:spPr/>
    </dgm:pt>
    <dgm:pt modelId="{9807EEA6-1E91-421D-BAA0-8BBE41A4F756}" type="pres">
      <dgm:prSet presAssocID="{18CBAEBE-8B78-41E0-A165-AEF454D6013A}" presName="parentLin" presStyleCnt="0"/>
      <dgm:spPr/>
    </dgm:pt>
    <dgm:pt modelId="{25EF2DA0-E363-4722-8FCE-49C49A096D97}" type="pres">
      <dgm:prSet presAssocID="{18CBAEBE-8B78-41E0-A165-AEF454D6013A}" presName="parentLeftMargin" presStyleLbl="node1" presStyleIdx="0" presStyleCnt="1"/>
      <dgm:spPr/>
    </dgm:pt>
    <dgm:pt modelId="{A62D04DB-32E2-45E1-BC8F-574ACD7679AC}" type="pres">
      <dgm:prSet presAssocID="{18CBAEBE-8B78-41E0-A165-AEF454D6013A}" presName="parentText" presStyleLbl="node1" presStyleIdx="0" presStyleCnt="1" custScaleX="142458" custScaleY="793399" custLinFactNeighborX="-100000" custLinFactNeighborY="-2502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59BCDD-79B3-4512-8ABF-243A39B3C7DA}" type="pres">
      <dgm:prSet presAssocID="{18CBAEBE-8B78-41E0-A165-AEF454D6013A}" presName="negativeSpace" presStyleCnt="0"/>
      <dgm:spPr/>
    </dgm:pt>
    <dgm:pt modelId="{8AE02087-6A69-4925-8EFA-35A04EC1393D}" type="pres">
      <dgm:prSet presAssocID="{18CBAEBE-8B78-41E0-A165-AEF454D6013A}" presName="childText" presStyleLbl="conFgAcc1" presStyleIdx="0" presStyleCnt="1" custScaleY="2031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7076AEE-BA24-4059-81BA-ECE31A795F64}" srcId="{18CBAEBE-8B78-41E0-A165-AEF454D6013A}" destId="{C3241B0E-26B3-4324-9E26-15A1011D7F3A}" srcOrd="0" destOrd="0" parTransId="{4A241C5A-9B94-4B7D-AF53-33C0C318CA9B}" sibTransId="{2712205D-26E9-4F8E-B653-BC6A66D732AF}"/>
    <dgm:cxn modelId="{13E0D3D3-B503-451B-9ACF-5F53A8F3C9BA}" srcId="{18CBAEBE-8B78-41E0-A165-AEF454D6013A}" destId="{6D02EFEA-361C-4BD8-BA60-8710EC153849}" srcOrd="3" destOrd="0" parTransId="{4975E8A3-28E9-41D4-9453-BB3E1A1C68DA}" sibTransId="{0C4644E7-6E3F-433F-82D5-C53D82322DCC}"/>
    <dgm:cxn modelId="{220B6E3E-DCF5-4B21-9B7C-1003B5357F35}" type="presOf" srcId="{6D02EFEA-361C-4BD8-BA60-8710EC153849}" destId="{8AE02087-6A69-4925-8EFA-35A04EC1393D}" srcOrd="0" destOrd="3" presId="urn:microsoft.com/office/officeart/2005/8/layout/list1"/>
    <dgm:cxn modelId="{0086A457-F1FC-4EFD-8303-907795940D71}" srcId="{18CBAEBE-8B78-41E0-A165-AEF454D6013A}" destId="{396BD1F5-7439-4088-BA27-CDEDF321F547}" srcOrd="2" destOrd="0" parTransId="{23483886-B039-4978-B49D-831AF7064310}" sibTransId="{5A71A561-E281-4B19-BB5E-3DEBF4995574}"/>
    <dgm:cxn modelId="{B12EDE18-BB0F-4AE7-9B1B-5274022A115E}" type="presOf" srcId="{DBB6D2E0-F438-4BE2-ABC5-47BA3C896FA7}" destId="{8AE02087-6A69-4925-8EFA-35A04EC1393D}" srcOrd="0" destOrd="4" presId="urn:microsoft.com/office/officeart/2005/8/layout/list1"/>
    <dgm:cxn modelId="{C5CEFA1B-398D-4956-9665-2475151EB7B7}" srcId="{DBB6D2E0-F438-4BE2-ABC5-47BA3C896FA7}" destId="{45EAFF59-B143-4B50-8D0F-22403399EBA9}" srcOrd="0" destOrd="0" parTransId="{C964A27E-658A-4856-B626-8027E5C52EA6}" sibTransId="{3F16571C-522F-407C-B3C3-3C69CFAA45C4}"/>
    <dgm:cxn modelId="{CCA93333-E848-4B27-8EC6-9C1220747E15}" srcId="{48F1339E-E469-4919-862D-65036FB540FE}" destId="{18CBAEBE-8B78-41E0-A165-AEF454D6013A}" srcOrd="0" destOrd="0" parTransId="{7FAECCC8-0AD2-4992-A6DF-5E323E02772A}" sibTransId="{34F9001C-EDD4-4A1B-BE0C-A6D8392C536B}"/>
    <dgm:cxn modelId="{B0934F54-CA54-4C31-8005-0BCE82474183}" type="presOf" srcId="{18CBAEBE-8B78-41E0-A165-AEF454D6013A}" destId="{A62D04DB-32E2-45E1-BC8F-574ACD7679AC}" srcOrd="1" destOrd="0" presId="urn:microsoft.com/office/officeart/2005/8/layout/list1"/>
    <dgm:cxn modelId="{1E85911E-DB63-4C1B-A6FE-31373B063D22}" srcId="{18CBAEBE-8B78-41E0-A165-AEF454D6013A}" destId="{DBB6D2E0-F438-4BE2-ABC5-47BA3C896FA7}" srcOrd="4" destOrd="0" parTransId="{C4078149-B9AD-45D0-A4B6-F08F668CF56A}" sibTransId="{0A74070D-C1F9-437D-9997-AAB9F2685589}"/>
    <dgm:cxn modelId="{3B7413EA-56EB-484E-A88E-96507E6DF8EC}" type="presOf" srcId="{45EAFF59-B143-4B50-8D0F-22403399EBA9}" destId="{8AE02087-6A69-4925-8EFA-35A04EC1393D}" srcOrd="0" destOrd="5" presId="urn:microsoft.com/office/officeart/2005/8/layout/list1"/>
    <dgm:cxn modelId="{DADF0984-F047-4357-B5B3-49097F098008}" srcId="{18CBAEBE-8B78-41E0-A165-AEF454D6013A}" destId="{21778412-55EE-4299-BC8E-7311094B00D6}" srcOrd="1" destOrd="0" parTransId="{DF98F06A-DEA5-45F5-A7AD-D80F07D338BC}" sibTransId="{CA567070-693C-4AB2-8116-BD6242202D4C}"/>
    <dgm:cxn modelId="{7A9C5BC4-6E8F-4742-96C1-DB85ED16C6E3}" type="presOf" srcId="{21778412-55EE-4299-BC8E-7311094B00D6}" destId="{8AE02087-6A69-4925-8EFA-35A04EC1393D}" srcOrd="0" destOrd="1" presId="urn:microsoft.com/office/officeart/2005/8/layout/list1"/>
    <dgm:cxn modelId="{058A8373-0D71-453E-88A6-A9EC449F922A}" type="presOf" srcId="{396BD1F5-7439-4088-BA27-CDEDF321F547}" destId="{8AE02087-6A69-4925-8EFA-35A04EC1393D}" srcOrd="0" destOrd="2" presId="urn:microsoft.com/office/officeart/2005/8/layout/list1"/>
    <dgm:cxn modelId="{69DB53AB-6A8C-41BC-98EC-DBF4F474831F}" type="presOf" srcId="{C3241B0E-26B3-4324-9E26-15A1011D7F3A}" destId="{8AE02087-6A69-4925-8EFA-35A04EC1393D}" srcOrd="0" destOrd="0" presId="urn:microsoft.com/office/officeart/2005/8/layout/list1"/>
    <dgm:cxn modelId="{B6C44597-EDE8-4AF7-909E-FFA068B91F11}" type="presOf" srcId="{18CBAEBE-8B78-41E0-A165-AEF454D6013A}" destId="{25EF2DA0-E363-4722-8FCE-49C49A096D97}" srcOrd="0" destOrd="0" presId="urn:microsoft.com/office/officeart/2005/8/layout/list1"/>
    <dgm:cxn modelId="{3755DB83-627D-47CA-9909-531AB0F7B2FF}" type="presOf" srcId="{48F1339E-E469-4919-862D-65036FB540FE}" destId="{461D9A12-7AAE-443D-AEF6-F84F0A5F203F}" srcOrd="0" destOrd="0" presId="urn:microsoft.com/office/officeart/2005/8/layout/list1"/>
    <dgm:cxn modelId="{AF951545-DA0E-41CC-8442-191B79191CDE}" type="presParOf" srcId="{461D9A12-7AAE-443D-AEF6-F84F0A5F203F}" destId="{9807EEA6-1E91-421D-BAA0-8BBE41A4F756}" srcOrd="0" destOrd="0" presId="urn:microsoft.com/office/officeart/2005/8/layout/list1"/>
    <dgm:cxn modelId="{BB1E04E3-C935-413E-BC29-C0C55514588C}" type="presParOf" srcId="{9807EEA6-1E91-421D-BAA0-8BBE41A4F756}" destId="{25EF2DA0-E363-4722-8FCE-49C49A096D97}" srcOrd="0" destOrd="0" presId="urn:microsoft.com/office/officeart/2005/8/layout/list1"/>
    <dgm:cxn modelId="{D1F7819E-07C2-4CF2-9B4F-31134255496B}" type="presParOf" srcId="{9807EEA6-1E91-421D-BAA0-8BBE41A4F756}" destId="{A62D04DB-32E2-45E1-BC8F-574ACD7679AC}" srcOrd="1" destOrd="0" presId="urn:microsoft.com/office/officeart/2005/8/layout/list1"/>
    <dgm:cxn modelId="{E863B31D-E66B-41FD-941E-68AC0D26A3AA}" type="presParOf" srcId="{461D9A12-7AAE-443D-AEF6-F84F0A5F203F}" destId="{2759BCDD-79B3-4512-8ABF-243A39B3C7DA}" srcOrd="1" destOrd="0" presId="urn:microsoft.com/office/officeart/2005/8/layout/list1"/>
    <dgm:cxn modelId="{7FB4A544-1BCB-465E-A1A7-EDFFC6B9A75A}" type="presParOf" srcId="{461D9A12-7AAE-443D-AEF6-F84F0A5F203F}" destId="{8AE02087-6A69-4925-8EFA-35A04EC1393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AB09C-A65A-47CD-A81A-52A78F3E6CE4}">
      <dsp:nvSpPr>
        <dsp:cNvPr id="0" name=""/>
        <dsp:cNvSpPr/>
      </dsp:nvSpPr>
      <dsp:spPr>
        <a:xfrm>
          <a:off x="0" y="1230967"/>
          <a:ext cx="87400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14A6A-E9C5-42B7-917B-F6FE4904F5C9}">
      <dsp:nvSpPr>
        <dsp:cNvPr id="0" name=""/>
        <dsp:cNvSpPr/>
      </dsp:nvSpPr>
      <dsp:spPr>
        <a:xfrm>
          <a:off x="437004" y="965287"/>
          <a:ext cx="611805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248" tIns="0" rIns="23124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Define standards for reporting</a:t>
          </a:r>
          <a:endParaRPr lang="en-GB" sz="1800" kern="1200" dirty="0"/>
        </a:p>
      </dsp:txBody>
      <dsp:txXfrm>
        <a:off x="462943" y="991226"/>
        <a:ext cx="6066178" cy="479482"/>
      </dsp:txXfrm>
    </dsp:sp>
    <dsp:sp modelId="{B5A57970-D432-4360-B719-78FCE345AE55}">
      <dsp:nvSpPr>
        <dsp:cNvPr id="0" name=""/>
        <dsp:cNvSpPr/>
      </dsp:nvSpPr>
      <dsp:spPr>
        <a:xfrm>
          <a:off x="0" y="2047447"/>
          <a:ext cx="87400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3D5A3-7F9E-4345-B625-F5E445B18D70}">
      <dsp:nvSpPr>
        <dsp:cNvPr id="0" name=""/>
        <dsp:cNvSpPr/>
      </dsp:nvSpPr>
      <dsp:spPr>
        <a:xfrm>
          <a:off x="437004" y="1781767"/>
          <a:ext cx="6118056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248" tIns="0" rIns="23124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Define IEC uncertainty model</a:t>
          </a:r>
          <a:endParaRPr lang="en-GB" sz="1800" kern="1200" dirty="0" smtClean="0"/>
        </a:p>
      </dsp:txBody>
      <dsp:txXfrm>
        <a:off x="462943" y="1807706"/>
        <a:ext cx="6066178" cy="479482"/>
      </dsp:txXfrm>
    </dsp:sp>
    <dsp:sp modelId="{178B420A-ECB2-4123-98DA-BA3D8CF162DE}">
      <dsp:nvSpPr>
        <dsp:cNvPr id="0" name=""/>
        <dsp:cNvSpPr/>
      </dsp:nvSpPr>
      <dsp:spPr>
        <a:xfrm>
          <a:off x="0" y="2863927"/>
          <a:ext cx="874008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327" tIns="374904" rIns="6783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Standardize the data transfer to improve quality and transparency</a:t>
          </a:r>
          <a:r>
            <a:rPr lang="en-GB" sz="1800" kern="1200" dirty="0" smtClean="0"/>
            <a:t> </a:t>
          </a:r>
          <a:endParaRPr lang="en-GB" sz="1800" kern="1200" dirty="0"/>
        </a:p>
      </dsp:txBody>
      <dsp:txXfrm>
        <a:off x="0" y="2863927"/>
        <a:ext cx="8740080" cy="1020600"/>
      </dsp:txXfrm>
    </dsp:sp>
    <dsp:sp modelId="{2B43EF1B-FB77-4BAF-A63B-10013883C06F}">
      <dsp:nvSpPr>
        <dsp:cNvPr id="0" name=""/>
        <dsp:cNvSpPr/>
      </dsp:nvSpPr>
      <dsp:spPr>
        <a:xfrm>
          <a:off x="437004" y="2598247"/>
          <a:ext cx="6118056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248" tIns="0" rIns="23124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Define turbine suitability load calculation inputs</a:t>
          </a:r>
          <a:endParaRPr lang="en-GB" sz="1800" kern="1200" dirty="0" smtClean="0"/>
        </a:p>
      </dsp:txBody>
      <dsp:txXfrm>
        <a:off x="462943" y="2624186"/>
        <a:ext cx="606617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02087-6A69-4925-8EFA-35A04EC1393D}">
      <dsp:nvSpPr>
        <dsp:cNvPr id="0" name=""/>
        <dsp:cNvSpPr/>
      </dsp:nvSpPr>
      <dsp:spPr>
        <a:xfrm>
          <a:off x="0" y="1117617"/>
          <a:ext cx="8359080" cy="39674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758" tIns="104140" rIns="6487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Measurement (Local Site Conditions)</a:t>
          </a:r>
          <a:endParaRPr lang="en-GB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Data Management</a:t>
          </a:r>
          <a:endParaRPr lang="en-GB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Data Analysis</a:t>
          </a:r>
          <a:endParaRPr lang="en-GB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Wind Resource </a:t>
          </a:r>
          <a:r>
            <a:rPr lang="en-GB" sz="1800" kern="1200" dirty="0" err="1" smtClean="0"/>
            <a:t>Modeling</a:t>
          </a:r>
          <a:endParaRPr lang="en-GB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Wind Plant Energy Yield </a:t>
          </a:r>
          <a:r>
            <a:rPr lang="en-GB" sz="1800" kern="1200" dirty="0" err="1" smtClean="0"/>
            <a:t>Modeling</a:t>
          </a:r>
          <a:endParaRPr lang="en-GB" sz="1800" kern="1200" dirty="0" smtClean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INCLUDING TURBINE PERFORMANCE!</a:t>
          </a:r>
          <a:endParaRPr lang="en-GB" sz="1800" kern="1200" dirty="0" smtClean="0"/>
        </a:p>
      </dsp:txBody>
      <dsp:txXfrm>
        <a:off x="0" y="1117617"/>
        <a:ext cx="8359080" cy="3967421"/>
      </dsp:txXfrm>
    </dsp:sp>
    <dsp:sp modelId="{A62D04DB-32E2-45E1-BC8F-574ACD7679AC}">
      <dsp:nvSpPr>
        <dsp:cNvPr id="0" name=""/>
        <dsp:cNvSpPr/>
      </dsp:nvSpPr>
      <dsp:spPr>
        <a:xfrm>
          <a:off x="0" y="0"/>
          <a:ext cx="7953128" cy="1171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67" tIns="0" rIns="22116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Provide industry best practices</a:t>
          </a:r>
          <a:endParaRPr lang="en-GB" sz="2400" kern="1200" dirty="0"/>
        </a:p>
      </dsp:txBody>
      <dsp:txXfrm>
        <a:off x="57166" y="57166"/>
        <a:ext cx="7838796" cy="1056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9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44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E014D5-95FD-4E67-A80B-5BF0488ACEC0}" type="slidenum">
              <a:rPr lang="en-GB" smtClean="0">
                <a:solidFill>
                  <a:prstClr val="black"/>
                </a:solidFill>
              </a:rPr>
              <a:pPr eaLnBrk="1" hangingPunct="1">
                <a:defRPr/>
              </a:pPr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35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20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784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78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60464"/>
            <a:ext cx="8893174" cy="3117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641864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04580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1" name="bmkFld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bmkDraft"/>
          <p:cNvSpPr txBox="1">
            <a:spLocks noChangeArrowheads="1"/>
          </p:cNvSpPr>
          <p:nvPr userDrawn="1"/>
        </p:nvSpPr>
        <p:spPr bwMode="auto">
          <a:xfrm>
            <a:off x="3811588" y="6012013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bmk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bmkFldDate"/>
          <p:cNvSpPr/>
          <p:nvPr userDrawn="1"/>
        </p:nvSpPr>
        <p:spPr>
          <a:xfrm>
            <a:off x="249520" y="3862800"/>
            <a:ext cx="6446555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6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2018-02-01</a:t>
            </a:r>
            <a:endParaRPr lang="en-GB" sz="16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bmkFldAuthorName"/>
          <p:cNvSpPr txBox="1">
            <a:spLocks noChangeArrowheads="1"/>
          </p:cNvSpPr>
          <p:nvPr userDrawn="1"/>
        </p:nvSpPr>
        <p:spPr bwMode="auto">
          <a:xfrm>
            <a:off x="250823" y="3574800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altLang="ja-JP" sz="16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Taylor Geer</a:t>
            </a:r>
            <a:endParaRPr lang="en-GB" altLang="ja-JP" sz="16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bmk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250825" y="2420888"/>
            <a:ext cx="6445250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70800"/>
            <a:ext cx="4244976" cy="472201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649788" y="1268413"/>
            <a:ext cx="4242692" cy="47244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2018-02-01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47948" y="5678682"/>
            <a:ext cx="8644531" cy="3379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43199"/>
            <a:ext cx="8892000" cy="467993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537488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97388" y="6537522"/>
            <a:ext cx="4246563" cy="160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bmkFld6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 smtClean="0">
                <a:solidFill>
                  <a:schemeClr val="tx1"/>
                </a:solidFill>
                <a:ea typeface="ＭＳ Ｐゴシック" charset="-128"/>
                <a:cs typeface="Arial" charset="0"/>
              </a:rPr>
              <a:t>2018-02-01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7" name="bmkDraft6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8" name="bmkConfidentiality6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8893174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2572"/>
            <a:ext cx="8425631" cy="1304415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2018-02-01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601" y="3343880"/>
            <a:ext cx="8895600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0823" y="3518053"/>
            <a:ext cx="4246563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3" y="3752838"/>
            <a:ext cx="4246563" cy="20487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3" y="3957711"/>
            <a:ext cx="4246563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0825" y="5769260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663" y="4967444"/>
            <a:ext cx="2045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b="1" cap="none" baseline="0" noProof="1" smtClean="0">
                <a:solidFill>
                  <a:schemeClr val="tx1"/>
                </a:solidFill>
              </a:rPr>
              <a:t>www.dnvgl.com</a:t>
            </a:r>
            <a:endParaRPr lang="en-GB" sz="1200" b="1" cap="none" baseline="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19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2018-02-01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0823" y="1268413"/>
            <a:ext cx="8641657" cy="47244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128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60747"/>
            <a:ext cx="8893175" cy="34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765372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528482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6" name="bmkConfidentiality4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bmkDraft4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bmkFld4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 smtClean="0">
                <a:solidFill>
                  <a:schemeClr val="tx1"/>
                </a:solidFill>
                <a:ea typeface="ＭＳ Ｐゴシック" charset="-128"/>
                <a:cs typeface="Arial" charset="0"/>
              </a:rPr>
              <a:t>2018-02-01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3" name="bmk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3"/>
            <a:ext cx="8893174" cy="3096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4271529"/>
            <a:ext cx="8893175" cy="1721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876154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64788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8" name="bmkConfidentiality5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bmkDraft5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bmkFld5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 smtClean="0">
                <a:solidFill>
                  <a:schemeClr val="tx1"/>
                </a:solidFill>
                <a:ea typeface="ＭＳ Ｐゴシック" charset="-128"/>
                <a:cs typeface="Arial" charset="0"/>
              </a:rPr>
              <a:t>2018-02-01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bmkBusinessAreaName"/>
          <p:cNvSpPr/>
          <p:nvPr userDrawn="1"/>
        </p:nvSpPr>
        <p:spPr>
          <a:xfrm>
            <a:off x="250825" y="4501596"/>
            <a:ext cx="6445252" cy="2161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indent="0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400" b="1" cap="all" baseline="0" smtClean="0">
                <a:solidFill>
                  <a:schemeClr val="bg1"/>
                </a:solidFill>
              </a:rPr>
              <a:t>Energy</a:t>
            </a:r>
            <a:endParaRPr lang="en-GB" sz="1400" b="1" cap="all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3933056"/>
            <a:ext cx="8893174" cy="2059757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2"/>
            <a:ext cx="8893174" cy="2756849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4312347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3924941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2" name="bmkFld2AuthorName"/>
          <p:cNvSpPr txBox="1">
            <a:spLocks noChangeArrowheads="1"/>
          </p:cNvSpPr>
          <p:nvPr userDrawn="1"/>
        </p:nvSpPr>
        <p:spPr bwMode="auto">
          <a:xfrm>
            <a:off x="250823" y="5363202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altLang="ja-JP" sz="12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Taylor Geer</a:t>
            </a:r>
            <a:endParaRPr lang="en-GB" altLang="ja-JP" sz="12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bmkFld3Date"/>
          <p:cNvSpPr/>
          <p:nvPr userDrawn="1"/>
        </p:nvSpPr>
        <p:spPr>
          <a:xfrm>
            <a:off x="249520" y="5685609"/>
            <a:ext cx="6446555" cy="3072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2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2018-02-01</a:t>
            </a:r>
            <a:endParaRPr lang="en-GB" sz="12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bmkConfidentiality3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bmkDraft3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6" name="bmkFld2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bmkBusinessAreaName"/>
          <p:cNvSpPr/>
          <p:nvPr userDrawn="1"/>
        </p:nvSpPr>
        <p:spPr>
          <a:xfrm>
            <a:off x="246122" y="4056885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250825" y="5039166"/>
            <a:ext cx="644525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51"/>
            <a:ext cx="8893174" cy="5732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907600"/>
            <a:ext cx="8892000" cy="2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51"/>
            <a:ext cx="8892000" cy="573246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907170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68414"/>
            <a:ext cx="4243389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7" y="1268414"/>
            <a:ext cx="4243387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972000"/>
            <a:ext cx="4243389" cy="5724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6" y="1620000"/>
            <a:ext cx="4243387" cy="4372813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788" y="970248"/>
            <a:ext cx="4242692" cy="57231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7" y="1618861"/>
            <a:ext cx="4242693" cy="4373952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mkConfidentiality2"/>
          <p:cNvSpPr/>
          <p:nvPr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bmkDraft2"/>
          <p:cNvSpPr txBox="1">
            <a:spLocks noChangeArrowheads="1"/>
          </p:cNvSpPr>
          <p:nvPr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bmkFld2Date"/>
          <p:cNvSpPr txBox="1">
            <a:spLocks noChangeArrowheads="1"/>
          </p:cNvSpPr>
          <p:nvPr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 smtClean="0">
                <a:solidFill>
                  <a:schemeClr val="tx1"/>
                </a:solidFill>
                <a:ea typeface="ＭＳ Ｐゴシック" charset="-128"/>
                <a:cs typeface="Arial" charset="0"/>
              </a:rPr>
              <a:t>2018-02-01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54" r:id="rId12"/>
    <p:sldLayoutId id="2147483655" r:id="rId13"/>
    <p:sldLayoutId id="2147483667" r:id="rId14"/>
    <p:sldLayoutId id="2147483675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mkConfidentiality2"/>
          <p:cNvSpPr/>
          <p:nvPr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bmkDraft2"/>
          <p:cNvSpPr txBox="1">
            <a:spLocks noChangeArrowheads="1"/>
          </p:cNvSpPr>
          <p:nvPr/>
        </p:nvSpPr>
        <p:spPr bwMode="auto">
          <a:xfrm>
            <a:off x="3811588" y="6033489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20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bmkFld2Date"/>
          <p:cNvSpPr txBox="1">
            <a:spLocks noChangeArrowheads="1"/>
          </p:cNvSpPr>
          <p:nvPr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 smtClean="0">
                <a:solidFill>
                  <a:schemeClr val="tx1"/>
                </a:solidFill>
                <a:ea typeface="ＭＳ Ｐゴシック" charset="-128"/>
                <a:cs typeface="Arial" charset="0"/>
              </a:rPr>
              <a:t>2018-02-01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IEC 61400-15 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Assessment of Wind Resource, Energy Yield, and Site Suitability Input Conditions for Wind Power </a:t>
            </a:r>
            <a:r>
              <a:rPr lang="en-GB" dirty="0" smtClean="0"/>
              <a:t>Plants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IEC 61400-15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199736"/>
          </a:xfrm>
        </p:spPr>
        <p:txBody>
          <a:bodyPr>
            <a:normAutofit/>
          </a:bodyPr>
          <a:lstStyle/>
          <a:p>
            <a:r>
              <a:rPr lang="en-GB" dirty="0" smtClean="0"/>
              <a:t>CD Expected to be issued late 2018/early 2019</a:t>
            </a:r>
          </a:p>
          <a:p>
            <a:r>
              <a:rPr lang="en-GB" dirty="0" smtClean="0"/>
              <a:t>Intended to compliment other IEC standards</a:t>
            </a:r>
          </a:p>
          <a:p>
            <a:pPr lvl="1"/>
            <a:r>
              <a:rPr lang="en-GB" dirty="0" smtClean="0"/>
              <a:t>61400-1 (Design)</a:t>
            </a:r>
          </a:p>
          <a:p>
            <a:pPr lvl="1"/>
            <a:r>
              <a:rPr lang="en-GB" dirty="0" smtClean="0"/>
              <a:t>61400-12 (Power Performance Testing)</a:t>
            </a:r>
          </a:p>
          <a:p>
            <a:r>
              <a:rPr lang="en-GB" dirty="0" smtClean="0"/>
              <a:t>Committee has 55 members (2</a:t>
            </a:r>
            <a:r>
              <a:rPr lang="en-GB" baseline="30000" dirty="0" smtClean="0"/>
              <a:t>nd</a:t>
            </a:r>
            <a:r>
              <a:rPr lang="en-GB" dirty="0" smtClean="0"/>
              <a:t> largest wind standard)</a:t>
            </a:r>
          </a:p>
          <a:p>
            <a:r>
              <a:rPr lang="en-GB" dirty="0" smtClean="0"/>
              <a:t>Next Meeting:  Tokyo, Japan April 2018</a:t>
            </a: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10000"/>
            <a:ext cx="8229600" cy="270869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Broad Engagement</a:t>
            </a:r>
          </a:p>
          <a:p>
            <a:pPr lvl="1"/>
            <a:r>
              <a:rPr lang="en-GB" dirty="0" smtClean="0"/>
              <a:t>OEM’s</a:t>
            </a:r>
          </a:p>
          <a:p>
            <a:pPr lvl="1"/>
            <a:r>
              <a:rPr lang="en-GB" dirty="0" smtClean="0"/>
              <a:t>Owner/Operators</a:t>
            </a:r>
          </a:p>
          <a:p>
            <a:pPr lvl="1"/>
            <a:r>
              <a:rPr lang="en-GB" dirty="0" smtClean="0"/>
              <a:t>Consultancies</a:t>
            </a:r>
          </a:p>
          <a:p>
            <a:pPr lvl="1"/>
            <a:r>
              <a:rPr lang="en-GB" dirty="0" smtClean="0"/>
              <a:t>Research Institutes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13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Foundational Work</a:t>
            </a:r>
            <a:endParaRPr lang="en-GB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 smtClean="0"/>
              <a:t>IEC 61400-1,3 Wind Turbine: Design Requirements</a:t>
            </a:r>
          </a:p>
          <a:p>
            <a:r>
              <a:rPr lang="en-GB" sz="1800" dirty="0" smtClean="0"/>
              <a:t>IEC 61400-12-1 Power Performance Testing</a:t>
            </a:r>
          </a:p>
          <a:p>
            <a:r>
              <a:rPr lang="en-GB" sz="1800" dirty="0" smtClean="0"/>
              <a:t>IEC 61400-26 Availability: Technical Specification</a:t>
            </a:r>
          </a:p>
          <a:p>
            <a:r>
              <a:rPr lang="en-GB" sz="1800" dirty="0" smtClean="0"/>
              <a:t>MEASNET “Evaluation of site specific winds”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67200"/>
          </a:xfrm>
        </p:spPr>
        <p:txBody>
          <a:bodyPr>
            <a:normAutofit fontScale="92500" lnSpcReduction="10000"/>
          </a:bodyPr>
          <a:lstStyle/>
          <a:p>
            <a:r>
              <a:rPr lang="en-GB" sz="2100" dirty="0" smtClean="0"/>
              <a:t>Consortium Loss &amp; Uncertainty definitions</a:t>
            </a:r>
          </a:p>
          <a:p>
            <a:r>
              <a:rPr lang="en-GB" sz="2100" dirty="0" smtClean="0"/>
              <a:t>Wind Resource Assessment: A Practical Guide to Developing a Wind Project</a:t>
            </a:r>
          </a:p>
          <a:p>
            <a:r>
              <a:rPr lang="en-GB" sz="2100" dirty="0" smtClean="0"/>
              <a:t>IEA Wind Task 32 Remote Sensing</a:t>
            </a:r>
          </a:p>
          <a:p>
            <a:r>
              <a:rPr lang="en-GB" sz="2100" dirty="0" smtClean="0"/>
              <a:t>IEA Wind Task 31 </a:t>
            </a:r>
            <a:r>
              <a:rPr lang="en-GB" sz="2100" dirty="0" err="1" smtClean="0"/>
              <a:t>Windbench</a:t>
            </a:r>
            <a:r>
              <a:rPr lang="en-GB" sz="2100" dirty="0" smtClean="0"/>
              <a:t> and </a:t>
            </a:r>
            <a:r>
              <a:rPr lang="en-GB" sz="2100" dirty="0" err="1" smtClean="0"/>
              <a:t>Wakebench</a:t>
            </a:r>
            <a:endParaRPr lang="en-GB" sz="2100" dirty="0" smtClean="0"/>
          </a:p>
          <a:p>
            <a:r>
              <a:rPr lang="en-GB" sz="2100" dirty="0" smtClean="0"/>
              <a:t>IEA Task 11 75th meeting on complex terrain</a:t>
            </a:r>
          </a:p>
          <a:p>
            <a:r>
              <a:rPr lang="en-GB" sz="2100" dirty="0" smtClean="0"/>
              <a:t>Power Curve Working Group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066800"/>
            <a:ext cx="4038600" cy="457200"/>
          </a:xfrm>
        </p:spPr>
        <p:txBody>
          <a:bodyPr/>
          <a:lstStyle/>
          <a:p>
            <a:r>
              <a:rPr lang="en-GB" sz="1800" dirty="0" smtClean="0"/>
              <a:t>Existing related standards &amp; best practices</a:t>
            </a:r>
            <a:endParaRPr lang="en-GB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95800" y="1066800"/>
            <a:ext cx="4419600" cy="457200"/>
          </a:xfrm>
        </p:spPr>
        <p:txBody>
          <a:bodyPr/>
          <a:lstStyle/>
          <a:p>
            <a:r>
              <a:rPr lang="en-GB" sz="1800" dirty="0" smtClean="0"/>
              <a:t>Other documents/collaborations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041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Goals – Normative (Required)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1893597"/>
              </p:ext>
            </p:extLst>
          </p:nvPr>
        </p:nvGraphicFramePr>
        <p:xfrm>
          <a:off x="250825" y="457200"/>
          <a:ext cx="8740081" cy="484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3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Goals – informative (Recommended)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5938937"/>
              </p:ext>
            </p:extLst>
          </p:nvPr>
        </p:nvGraphicFramePr>
        <p:xfrm>
          <a:off x="533399" y="1066800"/>
          <a:ext cx="8359081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8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the PCWG help?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55663"/>
              </p:ext>
            </p:extLst>
          </p:nvPr>
        </p:nvGraphicFramePr>
        <p:xfrm>
          <a:off x="250825" y="1268411"/>
          <a:ext cx="8642349" cy="471699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8375"/>
                <a:gridCol w="3657600"/>
                <a:gridCol w="4016374"/>
              </a:tblGrid>
              <a:tr h="56038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Normative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Informative</a:t>
                      </a:r>
                      <a:endParaRPr lang="en-GB" dirty="0"/>
                    </a:p>
                  </a:txBody>
                  <a:tcPr/>
                </a:tc>
              </a:tr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Method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2175404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Tool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0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the PCWG help?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Informative discussion presenting multiple methods.</a:t>
            </a:r>
          </a:p>
          <a:p>
            <a:pPr lvl="1"/>
            <a:r>
              <a:rPr lang="en-GB" dirty="0" smtClean="0"/>
              <a:t>Ensure we are discussing limitations of methods</a:t>
            </a:r>
          </a:p>
          <a:p>
            <a:pPr lvl="1"/>
            <a:r>
              <a:rPr lang="en-GB" dirty="0" smtClean="0"/>
              <a:t>Use care to limit future development/innovation</a:t>
            </a:r>
          </a:p>
          <a:p>
            <a:r>
              <a:rPr lang="en-GB" dirty="0" smtClean="0"/>
              <a:t>Make sure we are clear about the scope (inner range/outer range, for example)</a:t>
            </a:r>
          </a:p>
          <a:p>
            <a:r>
              <a:rPr lang="en-GB" dirty="0" smtClean="0"/>
              <a:t>We can also provide the uncertainty of NOT correcting (as well as the bands for potential improvements)</a:t>
            </a:r>
          </a:p>
          <a:p>
            <a:r>
              <a:rPr lang="en-GB" dirty="0" smtClean="0"/>
              <a:t>Concept of Inner/Outer range vocabulary </a:t>
            </a:r>
          </a:p>
          <a:p>
            <a:r>
              <a:rPr lang="en-GB" dirty="0" smtClean="0"/>
              <a:t>Can we use the I/O range to help distinguish between bias and uncertainty.</a:t>
            </a:r>
          </a:p>
          <a:p>
            <a:r>
              <a:rPr lang="en-GB" dirty="0" smtClean="0"/>
              <a:t>Provide a list of what need to be considered in turbine performance.</a:t>
            </a:r>
          </a:p>
          <a:p>
            <a:r>
              <a:rPr lang="en-GB" dirty="0" smtClean="0"/>
              <a:t>Is there a risk of publishing a method that could not be updated as frequently as the standard.</a:t>
            </a:r>
          </a:p>
          <a:p>
            <a:r>
              <a:rPr lang="en-GB" dirty="0" smtClean="0"/>
              <a:t>Ought we to provide our “side findings” such as interpolation of power curves?</a:t>
            </a:r>
          </a:p>
          <a:p>
            <a:r>
              <a:rPr lang="en-GB" dirty="0" smtClean="0"/>
              <a:t>PCWG tool could be proposed as a method to generate </a:t>
            </a:r>
            <a:r>
              <a:rPr lang="en-GB" dirty="0" err="1" smtClean="0"/>
              <a:t>matricies</a:t>
            </a:r>
            <a:r>
              <a:rPr lang="en-GB" dirty="0"/>
              <a:t> </a:t>
            </a:r>
            <a:r>
              <a:rPr lang="en-GB" dirty="0" smtClean="0"/>
              <a:t>(not in </a:t>
            </a:r>
            <a:r>
              <a:rPr lang="en-GB" smtClean="0"/>
              <a:t>the application)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8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Taylor Geer	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aylor.geer@dnvgl.com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1054" y="3973255"/>
            <a:ext cx="2035177" cy="320602"/>
          </a:xfrm>
        </p:spPr>
        <p:txBody>
          <a:bodyPr/>
          <a:lstStyle/>
          <a:p>
            <a:r>
              <a:rPr lang="en-GB" dirty="0" smtClean="0"/>
              <a:t>@taylorgeer1</a:t>
            </a:r>
          </a:p>
          <a:p>
            <a:endParaRPr lang="en-GB" dirty="0"/>
          </a:p>
        </p:txBody>
      </p:sp>
      <p:pic>
        <p:nvPicPr>
          <p:cNvPr id="1027" name="Picture 3" descr="C:\Users\taygee\AppData\Local\Microsoft\Windows\Temporary Internet Files\Content.IE5\O721EZN6\twitter-logo-1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92" y="3994911"/>
            <a:ext cx="266462" cy="16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7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Blank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genda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3769</TotalTime>
  <Words>383</Words>
  <Application>Microsoft Office PowerPoint</Application>
  <PresentationFormat>On-screen Show (4:3)</PresentationFormat>
  <Paragraphs>73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Blank</vt:lpstr>
      <vt:lpstr>Agenda</vt:lpstr>
      <vt:lpstr>IEC 61400-15 </vt:lpstr>
      <vt:lpstr>IEC 61400-15</vt:lpstr>
      <vt:lpstr>Foundational Work</vt:lpstr>
      <vt:lpstr>Goals – Normative (Required)</vt:lpstr>
      <vt:lpstr>Goals – informative (Recommended)</vt:lpstr>
      <vt:lpstr>How can the PCWG help?</vt:lpstr>
      <vt:lpstr>How can the PCWG help?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IEC 61400-15</dc:title>
  <dc:creator>Geer, Taylor</dc:creator>
  <cp:lastModifiedBy>Geer, Taylor</cp:lastModifiedBy>
  <cp:revision>28</cp:revision>
  <dcterms:created xsi:type="dcterms:W3CDTF">2016-02-11T22:37:41Z</dcterms:created>
  <dcterms:modified xsi:type="dcterms:W3CDTF">2018-02-01T14:09:33Z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urrentSublogo">
    <vt:lpwstr/>
  </property>
  <property fmtid="{D5CDD505-2E9C-101B-9397-08002B2CF9AE}" pid="4" name="CurrentLogoPath">
    <vt:lpwstr/>
  </property>
  <property fmtid="{D5CDD505-2E9C-101B-9397-08002B2CF9AE}" pid="5" name="CurrentDepartmentName">
    <vt:lpwstr/>
  </property>
  <property fmtid="{D5CDD505-2E9C-101B-9397-08002B2CF9AE}" pid="6" name="CurrentClientLogoPath">
    <vt:lpwstr/>
  </property>
  <property fmtid="{D5CDD505-2E9C-101B-9397-08002B2CF9AE}" pid="7" name="CurrentDate">
    <vt:lpwstr>2018-02-01</vt:lpwstr>
  </property>
  <property fmtid="{D5CDD505-2E9C-101B-9397-08002B2CF9AE}" pid="8" name="CurrentPresentationTitle">
    <vt:lpwstr/>
  </property>
  <property fmtid="{D5CDD505-2E9C-101B-9397-08002B2CF9AE}" pid="9" name="CurrentAuthor">
    <vt:lpwstr/>
  </property>
  <property fmtid="{D5CDD505-2E9C-101B-9397-08002B2CF9AE}" pid="10" name="CurrentDepartment">
    <vt:lpwstr/>
  </property>
  <property fmtid="{D5CDD505-2E9C-101B-9397-08002B2CF9AE}" pid="11" name="CurrentBusinessLine">
    <vt:lpwstr/>
  </property>
  <property fmtid="{D5CDD505-2E9C-101B-9397-08002B2CF9AE}" pid="12" name="CurrentCountry">
    <vt:lpwstr/>
  </property>
  <property fmtid="{D5CDD505-2E9C-101B-9397-08002B2CF9AE}" pid="13" name="CurrentPaperType">
    <vt:lpwstr/>
  </property>
  <property fmtid="{D5CDD505-2E9C-101B-9397-08002B2CF9AE}" pid="14" name="CurrentInformationClass">
    <vt:lpwstr/>
  </property>
  <property fmtid="{D5CDD505-2E9C-101B-9397-08002B2CF9AE}" pid="15" name="CurrentRestrictedAccess">
    <vt:lpwstr/>
  </property>
  <property fmtid="{D5CDD505-2E9C-101B-9397-08002B2CF9AE}" pid="16" name="CurrentLanguage">
    <vt:lpwstr/>
  </property>
</Properties>
</file>