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76" r:id="rId1"/>
  </p:sldMasterIdLst>
  <p:notesMasterIdLst>
    <p:notesMasterId r:id="rId17"/>
  </p:notesMasterIdLst>
  <p:handoutMasterIdLst>
    <p:handoutMasterId r:id="rId18"/>
  </p:handout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1" r:id="rId11"/>
    <p:sldId id="282" r:id="rId12"/>
    <p:sldId id="283" r:id="rId13"/>
    <p:sldId id="284" r:id="rId14"/>
    <p:sldId id="280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472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server\ppe00\3000-3999%20NonCommerical\3001-BRS%20WakeBlaster\Simulation%20prototyping\IEC_bad_Cp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server\ppe00\3000-3999%20NonCommerical\3001-BRS%20WakeBlaster\Simulation%20prototyping\IEC_bad_Cp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\\server\ppe00\3000-3999%20NonCommerical\3001-BRS%20WakeBlaster\Simulation%20prototyping\IEC_bad_Cp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hilip.bradstock\Documents\pcwg\Simulation%20prototyping\air_density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hilip.bradstock\Documents\pcwg\Simulation%20prototyping\air_density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hilip.bradstock\Documents\pcwg\Simulation%20prototyping\IEC_bad_C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hilip.bradstock\Documents\pcwg\Simulation%20prototyping\IEC_bad_Cp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server\ppe00\3000-3999%20NonCommerical\3001-BRS%20WakeBlaster\Simulation%20prototyping\ZeroTIErro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server\ppe00\3000-3999%20NonCommerical\3001-BRS%20WakeBlaster\Simulation%20prototyping\ZeroTIErro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server\ppe00\3000-3999%20NonCommerical\3001-BRS%20WakeBlaster\Simulation%20prototyping\ZeroTIErro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server\ppe00\3000-3999%20NonCommerical\3001-BRS%20WakeBlaster\Simulation%20prototyping\ZeroTIError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server\ppe00\3000-3999%20NonCommerical\3001-BRS%20WakeBlaster\Simulation%20prototyping\IEC_bad_Cp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server\ppe00\3000-3999%20NonCommerical\3001-BRS%20WakeBlaster\Simulation%20prototyping\IEC_bad_Cp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Cp (NREL)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Sheet1!$A$2:$A$25</c:f>
              <c:numCache>
                <c:formatCode>General</c:formatCode>
                <c:ptCount val="2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11.4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xVal>
          <c:yVal>
            <c:numRef>
              <c:f>Sheet1!$C$2:$C$25</c:f>
              <c:numCache>
                <c:formatCode>General</c:formatCode>
                <c:ptCount val="24"/>
                <c:pt idx="0">
                  <c:v>0.19640574833559513</c:v>
                </c:pt>
                <c:pt idx="1">
                  <c:v>0.36355522374203392</c:v>
                </c:pt>
                <c:pt idx="2">
                  <c:v>0.42308416934798337</c:v>
                </c:pt>
                <c:pt idx="3">
                  <c:v>0.44712617275412025</c:v>
                </c:pt>
                <c:pt idx="4">
                  <c:v>0.45320292405057055</c:v>
                </c:pt>
                <c:pt idx="5">
                  <c:v>0.45293518343381844</c:v>
                </c:pt>
                <c:pt idx="6">
                  <c:v>0.4523708438573662</c:v>
                </c:pt>
                <c:pt idx="7">
                  <c:v>0.45152372170697752</c:v>
                </c:pt>
                <c:pt idx="8">
                  <c:v>0.44883607652449425</c:v>
                </c:pt>
                <c:pt idx="9">
                  <c:v>0.44189428581622758</c:v>
                </c:pt>
                <c:pt idx="10">
                  <c:v>0.37886911330168815</c:v>
                </c:pt>
                <c:pt idx="11">
                  <c:v>0.2979908182909955</c:v>
                </c:pt>
                <c:pt idx="12">
                  <c:v>0.23858812965937212</c:v>
                </c:pt>
                <c:pt idx="13">
                  <c:v>0.19398098601046435</c:v>
                </c:pt>
                <c:pt idx="14">
                  <c:v>0.15983540717414968</c:v>
                </c:pt>
                <c:pt idx="15">
                  <c:v>0.13325581676884127</c:v>
                </c:pt>
                <c:pt idx="16">
                  <c:v>0.11225751505235206</c:v>
                </c:pt>
                <c:pt idx="17">
                  <c:v>9.5449165736305158E-2</c:v>
                </c:pt>
                <c:pt idx="18">
                  <c:v>8.1835728473164643E-2</c:v>
                </c:pt>
                <c:pt idx="19">
                  <c:v>7.0692779158332483E-2</c:v>
                </c:pt>
                <c:pt idx="20">
                  <c:v>6.1484394044451274E-2</c:v>
                </c:pt>
                <c:pt idx="21">
                  <c:v>5.3808319864002398E-2</c:v>
                </c:pt>
                <c:pt idx="22">
                  <c:v>4.7358639162711019E-2</c:v>
                </c:pt>
                <c:pt idx="23">
                  <c:v>4.1899892978260293E-2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F0D-43A1-A14E-B8ED102D1AC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Cp (IEC)</c:v>
                </c:pt>
              </c:strCache>
            </c:strRef>
          </c:tx>
          <c:spPr>
            <a:ln w="25400" cap="rnd">
              <a:solidFill>
                <a:schemeClr val="accent4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Sheet1!$A$2:$A$25</c:f>
              <c:numCache>
                <c:formatCode>General</c:formatCode>
                <c:ptCount val="2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11.4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xVal>
          <c:yVal>
            <c:numRef>
              <c:f>Sheet1!$E$2:$E$25</c:f>
              <c:numCache>
                <c:formatCode>General</c:formatCode>
                <c:ptCount val="24"/>
                <c:pt idx="0">
                  <c:v>0.45320292405057055</c:v>
                </c:pt>
                <c:pt idx="1">
                  <c:v>0.45320292405057055</c:v>
                </c:pt>
                <c:pt idx="2">
                  <c:v>0.45320292405057055</c:v>
                </c:pt>
                <c:pt idx="3">
                  <c:v>0.45320292405057055</c:v>
                </c:pt>
                <c:pt idx="4">
                  <c:v>0.45320292405057055</c:v>
                </c:pt>
                <c:pt idx="5">
                  <c:v>0.45320292405057055</c:v>
                </c:pt>
                <c:pt idx="6">
                  <c:v>0.45320292405057055</c:v>
                </c:pt>
                <c:pt idx="7">
                  <c:v>0.45320292405057055</c:v>
                </c:pt>
                <c:pt idx="8">
                  <c:v>0.45320292405057055</c:v>
                </c:pt>
                <c:pt idx="9">
                  <c:v>0.44189428581622758</c:v>
                </c:pt>
                <c:pt idx="10">
                  <c:v>0.37886911330168815</c:v>
                </c:pt>
                <c:pt idx="11">
                  <c:v>0.2979908182909955</c:v>
                </c:pt>
                <c:pt idx="12">
                  <c:v>0.23858812965937212</c:v>
                </c:pt>
                <c:pt idx="13">
                  <c:v>0.19398098601046435</c:v>
                </c:pt>
                <c:pt idx="14">
                  <c:v>0.15983540717414968</c:v>
                </c:pt>
                <c:pt idx="15">
                  <c:v>0.13325581676884127</c:v>
                </c:pt>
                <c:pt idx="16">
                  <c:v>0.11225751505235206</c:v>
                </c:pt>
                <c:pt idx="17">
                  <c:v>9.5449165736305158E-2</c:v>
                </c:pt>
                <c:pt idx="18">
                  <c:v>8.1835728473164643E-2</c:v>
                </c:pt>
                <c:pt idx="19">
                  <c:v>7.0692779158332483E-2</c:v>
                </c:pt>
                <c:pt idx="20">
                  <c:v>6.1484394044451274E-2</c:v>
                </c:pt>
                <c:pt idx="21">
                  <c:v>5.3808319864002398E-2</c:v>
                </c:pt>
                <c:pt idx="22">
                  <c:v>4.7358639162711019E-2</c:v>
                </c:pt>
                <c:pt idx="23">
                  <c:v>4.1899892978260293E-2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F0D-43A1-A14E-B8ED102D1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9514560"/>
        <c:axId val="518601792"/>
      </c:scatterChar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Power (NREL)</c:v>
                </c:pt>
              </c:strCache>
            </c:strRef>
          </c:tx>
          <c:spPr>
            <a:ln w="19050" cap="rnd">
              <a:solidFill>
                <a:srgbClr val="008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Sheet1!$A$2:$A$25</c:f>
              <c:numCache>
                <c:formatCode>General</c:formatCode>
                <c:ptCount val="2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11.4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xVal>
          <c:yVal>
            <c:numRef>
              <c:f>Sheet1!$B$2:$B$25</c:f>
              <c:numCache>
                <c:formatCode>General</c:formatCode>
                <c:ptCount val="24"/>
                <c:pt idx="0">
                  <c:v>40.5</c:v>
                </c:pt>
                <c:pt idx="1">
                  <c:v>177.7</c:v>
                </c:pt>
                <c:pt idx="2">
                  <c:v>403.9</c:v>
                </c:pt>
                <c:pt idx="3">
                  <c:v>737.6</c:v>
                </c:pt>
                <c:pt idx="4">
                  <c:v>1187.2</c:v>
                </c:pt>
                <c:pt idx="5">
                  <c:v>1771.1</c:v>
                </c:pt>
                <c:pt idx="6">
                  <c:v>2518.6</c:v>
                </c:pt>
                <c:pt idx="7">
                  <c:v>3448.4</c:v>
                </c:pt>
                <c:pt idx="8">
                  <c:v>4562.5</c:v>
                </c:pt>
                <c:pt idx="9">
                  <c:v>5000</c:v>
                </c:pt>
                <c:pt idx="10">
                  <c:v>5000</c:v>
                </c:pt>
                <c:pt idx="11">
                  <c:v>5000</c:v>
                </c:pt>
                <c:pt idx="12">
                  <c:v>5000</c:v>
                </c:pt>
                <c:pt idx="13">
                  <c:v>5000</c:v>
                </c:pt>
                <c:pt idx="14">
                  <c:v>5000</c:v>
                </c:pt>
                <c:pt idx="15">
                  <c:v>5000</c:v>
                </c:pt>
                <c:pt idx="16">
                  <c:v>5000</c:v>
                </c:pt>
                <c:pt idx="17">
                  <c:v>5000</c:v>
                </c:pt>
                <c:pt idx="18">
                  <c:v>5000</c:v>
                </c:pt>
                <c:pt idx="19">
                  <c:v>5000</c:v>
                </c:pt>
                <c:pt idx="20">
                  <c:v>5000</c:v>
                </c:pt>
                <c:pt idx="21">
                  <c:v>5000</c:v>
                </c:pt>
                <c:pt idx="22">
                  <c:v>5000</c:v>
                </c:pt>
                <c:pt idx="23">
                  <c:v>5000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F0D-43A1-A14E-B8ED102D1AC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Power (IEC)</c:v>
                </c:pt>
              </c:strCache>
            </c:strRef>
          </c:tx>
          <c:spPr>
            <a:ln w="19050" cap="rnd">
              <a:solidFill>
                <a:schemeClr val="tx1">
                  <a:lumMod val="95000"/>
                  <a:lumOff val="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Sheet1!$A$2:$A$25</c:f>
              <c:numCache>
                <c:formatCode>General</c:formatCode>
                <c:ptCount val="2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11.4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</c:numCache>
            </c:numRef>
          </c:xVal>
          <c:yVal>
            <c:numRef>
              <c:f>Sheet1!$D$2:$D$25</c:f>
              <c:numCache>
                <c:formatCode>General</c:formatCode>
                <c:ptCount val="24"/>
                <c:pt idx="0">
                  <c:v>93.453061224489801</c:v>
                </c:pt>
                <c:pt idx="1">
                  <c:v>221.51836734693879</c:v>
                </c:pt>
                <c:pt idx="2">
                  <c:v>432.65306122448982</c:v>
                </c:pt>
                <c:pt idx="3">
                  <c:v>747.62448979591841</c:v>
                </c:pt>
                <c:pt idx="4">
                  <c:v>1187.2</c:v>
                </c:pt>
                <c:pt idx="5">
                  <c:v>1772.1469387755103</c:v>
                </c:pt>
                <c:pt idx="6">
                  <c:v>2523.2326530612245</c:v>
                </c:pt>
                <c:pt idx="7">
                  <c:v>3461.2244897959185</c:v>
                </c:pt>
                <c:pt idx="8">
                  <c:v>4606.8897959183678</c:v>
                </c:pt>
                <c:pt idx="9">
                  <c:v>5000</c:v>
                </c:pt>
                <c:pt idx="10">
                  <c:v>5000</c:v>
                </c:pt>
                <c:pt idx="11">
                  <c:v>5000</c:v>
                </c:pt>
                <c:pt idx="12">
                  <c:v>5000</c:v>
                </c:pt>
                <c:pt idx="13">
                  <c:v>5000</c:v>
                </c:pt>
                <c:pt idx="14">
                  <c:v>5000</c:v>
                </c:pt>
                <c:pt idx="15">
                  <c:v>5000</c:v>
                </c:pt>
                <c:pt idx="16">
                  <c:v>5000</c:v>
                </c:pt>
                <c:pt idx="17">
                  <c:v>5000</c:v>
                </c:pt>
                <c:pt idx="18">
                  <c:v>5000</c:v>
                </c:pt>
                <c:pt idx="19">
                  <c:v>5000</c:v>
                </c:pt>
                <c:pt idx="20">
                  <c:v>5000</c:v>
                </c:pt>
                <c:pt idx="21">
                  <c:v>5000</c:v>
                </c:pt>
                <c:pt idx="22">
                  <c:v>5000</c:v>
                </c:pt>
                <c:pt idx="23">
                  <c:v>5000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F0D-43A1-A14E-B8ED102D1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4885224"/>
        <c:axId val="232509880"/>
      </c:scatterChart>
      <c:valAx>
        <c:axId val="519514560"/>
        <c:scaling>
          <c:orientation val="minMax"/>
          <c:max val="20"/>
          <c:min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Wind Speed (m/s)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601792"/>
        <c:crosses val="autoZero"/>
        <c:crossBetween val="midCat"/>
      </c:valAx>
      <c:valAx>
        <c:axId val="51860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Power Coefficient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514560"/>
        <c:crosses val="autoZero"/>
        <c:crossBetween val="midCat"/>
        <c:majorUnit val="0.1"/>
      </c:valAx>
      <c:valAx>
        <c:axId val="23250988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Power (kW)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885224"/>
        <c:crosses val="max"/>
        <c:crossBetween val="midCat"/>
      </c:valAx>
      <c:valAx>
        <c:axId val="5248852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325098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Density=1.225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'Cp-TSR'!$B$1</c:f>
              <c:strCache>
                <c:ptCount val="1"/>
                <c:pt idx="0">
                  <c:v>Cp</c:v>
                </c:pt>
              </c:strCache>
            </c:strRef>
          </c:tx>
          <c:spPr>
            <a:ln w="34925" cap="rnd">
              <a:solidFill>
                <a:srgbClr val="008000"/>
              </a:solidFill>
              <a:round/>
            </a:ln>
            <a:effectLst/>
          </c:spPr>
          <c:marker>
            <c:symbol val="none"/>
          </c:marker>
          <c:dPt>
            <c:idx val="21"/>
            <c:marker>
              <c:symbol val="triangle"/>
              <c:size val="10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3BD-4C3E-983B-E24CE22EFBCA}"/>
              </c:ext>
            </c:extLst>
          </c:dPt>
          <c:dPt>
            <c:idx val="23"/>
            <c:marker>
              <c:symbol val="triangle"/>
              <c:size val="12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3BD-4C3E-983B-E24CE22EFBCA}"/>
              </c:ext>
            </c:extLst>
          </c:dPt>
          <c:dPt>
            <c:idx val="27"/>
            <c:marker>
              <c:symbol val="triangle"/>
              <c:size val="10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3BD-4C3E-983B-E24CE22EFBCA}"/>
              </c:ext>
            </c:extLst>
          </c:dPt>
          <c:dPt>
            <c:idx val="32"/>
            <c:marker>
              <c:symbol val="triangle"/>
              <c:size val="9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3BD-4C3E-983B-E24CE22EFBCA}"/>
              </c:ext>
            </c:extLst>
          </c:dPt>
          <c:dLbls>
            <c:dLbl>
              <c:idx val="21"/>
              <c:layout>
                <c:manualLayout>
                  <c:x val="-0.12220403709765412"/>
                  <c:y val="-3.4542314335060463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Rated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3BD-4C3E-983B-E24CE22EFBCA}"/>
                </c:ext>
              </c:extLst>
            </c:dLbl>
            <c:dLbl>
              <c:idx val="23"/>
              <c:layout>
                <c:manualLayout>
                  <c:x val="-0.10583751090033558"/>
                  <c:y val="0.17789305481892484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Optimal TSR</a:t>
                    </a:r>
                  </a:p>
                  <a:p>
                    <a:pPr>
                      <a:defRPr/>
                    </a:pPr>
                    <a:r>
                      <a:rPr lang="en-US"/>
                      <a:t>6-10m/s</a:t>
                    </a:r>
                  </a:p>
                </c:rich>
              </c:tx>
              <c:spPr>
                <a:xfrm>
                  <a:off x="2370090" y="1148305"/>
                  <a:ext cx="874414" cy="426915"/>
                </a:xfr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>
                      <a:lumMod val="25000"/>
                      <a:lumOff val="7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5490"/>
                        <a:gd name="adj2" fmla="val -143586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5024893574064288"/>
                      <c:h val="0.1161154855643044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63BD-4C3E-983B-E24CE22EFBCA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r>
                      <a:rPr lang="en-US"/>
                      <a:t>5m/s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3BD-4C3E-983B-E24CE22EFBCA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r>
                      <a:rPr lang="en-US"/>
                      <a:t>4m/s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BD-4C3E-983B-E24CE22EFBCA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'Cp-TSR'!$A$2:$A$54</c:f>
              <c:numCache>
                <c:formatCode>General</c:formatCode>
                <c:ptCount val="53"/>
                <c:pt idx="0">
                  <c:v>2.0169307999999999</c:v>
                </c:pt>
                <c:pt idx="1">
                  <c:v>2.2413694999999998</c:v>
                </c:pt>
                <c:pt idx="2">
                  <c:v>2.465808</c:v>
                </c:pt>
                <c:pt idx="3">
                  <c:v>2.7350501999999999</c:v>
                </c:pt>
                <c:pt idx="4">
                  <c:v>3.0939000000000001</c:v>
                </c:pt>
                <c:pt idx="5">
                  <c:v>3.2956150000000002</c:v>
                </c:pt>
                <c:pt idx="6">
                  <c:v>3.4523861</c:v>
                </c:pt>
                <c:pt idx="7">
                  <c:v>3.6091852000000002</c:v>
                </c:pt>
                <c:pt idx="8">
                  <c:v>3.7659563999999999</c:v>
                </c:pt>
                <c:pt idx="9">
                  <c:v>3.9003117</c:v>
                </c:pt>
                <c:pt idx="10">
                  <c:v>4.0346390000000003</c:v>
                </c:pt>
                <c:pt idx="11">
                  <c:v>4.1463823</c:v>
                </c:pt>
                <c:pt idx="12">
                  <c:v>4.2806259999999998</c:v>
                </c:pt>
                <c:pt idx="13">
                  <c:v>4.4373129999999996</c:v>
                </c:pt>
                <c:pt idx="14">
                  <c:v>4.5940285000000003</c:v>
                </c:pt>
                <c:pt idx="15">
                  <c:v>4.7508553999999998</c:v>
                </c:pt>
                <c:pt idx="16">
                  <c:v>4.9525703999999999</c:v>
                </c:pt>
                <c:pt idx="17">
                  <c:v>5.1991449999999997</c:v>
                </c:pt>
                <c:pt idx="18">
                  <c:v>5.4681635000000002</c:v>
                </c:pt>
                <c:pt idx="19">
                  <c:v>5.8269013999999997</c:v>
                </c:pt>
                <c:pt idx="20">
                  <c:v>6.1183075999999996</c:v>
                </c:pt>
                <c:pt idx="21">
                  <c:v>6.4996289999999997</c:v>
                </c:pt>
                <c:pt idx="22">
                  <c:v>6.9035343999999998</c:v>
                </c:pt>
                <c:pt idx="23">
                  <c:v>7.3074960000000004</c:v>
                </c:pt>
                <c:pt idx="24">
                  <c:v>7.6665979999999996</c:v>
                </c:pt>
                <c:pt idx="25">
                  <c:v>7.9583680000000001</c:v>
                </c:pt>
                <c:pt idx="26">
                  <c:v>8.2726100000000002</c:v>
                </c:pt>
                <c:pt idx="27">
                  <c:v>8.6318239999999999</c:v>
                </c:pt>
                <c:pt idx="28">
                  <c:v>9.0134530000000002</c:v>
                </c:pt>
                <c:pt idx="29">
                  <c:v>9.4175825</c:v>
                </c:pt>
                <c:pt idx="30">
                  <c:v>9.7767959999999992</c:v>
                </c:pt>
                <c:pt idx="31">
                  <c:v>10.158537000000001</c:v>
                </c:pt>
                <c:pt idx="32">
                  <c:v>10.472891000000001</c:v>
                </c:pt>
                <c:pt idx="33">
                  <c:v>10.832160999999999</c:v>
                </c:pt>
                <c:pt idx="34">
                  <c:v>11.213958</c:v>
                </c:pt>
                <c:pt idx="35">
                  <c:v>11.708059</c:v>
                </c:pt>
                <c:pt idx="36">
                  <c:v>12.112299999999999</c:v>
                </c:pt>
                <c:pt idx="37">
                  <c:v>12.494182</c:v>
                </c:pt>
                <c:pt idx="38">
                  <c:v>12.83112</c:v>
                </c:pt>
                <c:pt idx="39">
                  <c:v>13.235473000000001</c:v>
                </c:pt>
                <c:pt idx="40">
                  <c:v>13.594938000000001</c:v>
                </c:pt>
                <c:pt idx="41">
                  <c:v>13.931903999999999</c:v>
                </c:pt>
                <c:pt idx="42">
                  <c:v>14.246510000000001</c:v>
                </c:pt>
                <c:pt idx="43">
                  <c:v>14.561031</c:v>
                </c:pt>
                <c:pt idx="44">
                  <c:v>14.830721</c:v>
                </c:pt>
                <c:pt idx="45">
                  <c:v>15.122799000000001</c:v>
                </c:pt>
                <c:pt idx="46">
                  <c:v>15.414961</c:v>
                </c:pt>
                <c:pt idx="47">
                  <c:v>15.662179</c:v>
                </c:pt>
                <c:pt idx="48">
                  <c:v>15.954370000000001</c:v>
                </c:pt>
                <c:pt idx="49">
                  <c:v>16.313807000000001</c:v>
                </c:pt>
                <c:pt idx="50">
                  <c:v>16.628412000000001</c:v>
                </c:pt>
                <c:pt idx="51">
                  <c:v>16.987879</c:v>
                </c:pt>
                <c:pt idx="52">
                  <c:v>17.324928</c:v>
                </c:pt>
              </c:numCache>
            </c:numRef>
          </c:xVal>
          <c:yVal>
            <c:numRef>
              <c:f>'Cp-TSR'!$B$2:$B$54</c:f>
              <c:numCache>
                <c:formatCode>General</c:formatCode>
                <c:ptCount val="53"/>
                <c:pt idx="0">
                  <c:v>3.8738465E-3</c:v>
                </c:pt>
                <c:pt idx="1">
                  <c:v>3.8994089999999999E-3</c:v>
                </c:pt>
                <c:pt idx="2">
                  <c:v>3.9249714000000003E-3</c:v>
                </c:pt>
                <c:pt idx="3">
                  <c:v>1.0105970000000001E-2</c:v>
                </c:pt>
                <c:pt idx="4">
                  <c:v>2.8597843000000001E-2</c:v>
                </c:pt>
                <c:pt idx="5">
                  <c:v>4.9121930000000001E-2</c:v>
                </c:pt>
                <c:pt idx="6">
                  <c:v>7.3741119999999993E-2</c:v>
                </c:pt>
                <c:pt idx="7">
                  <c:v>9.6310205999999995E-2</c:v>
                </c:pt>
                <c:pt idx="8">
                  <c:v>0.12092939</c:v>
                </c:pt>
                <c:pt idx="9">
                  <c:v>0.14349592</c:v>
                </c:pt>
                <c:pt idx="10">
                  <c:v>0.16811255999999999</c:v>
                </c:pt>
                <c:pt idx="11">
                  <c:v>0.20297717000000001</c:v>
                </c:pt>
                <c:pt idx="12">
                  <c:v>0.23374412999999999</c:v>
                </c:pt>
                <c:pt idx="13">
                  <c:v>0.26451363999999999</c:v>
                </c:pt>
                <c:pt idx="14">
                  <c:v>0.29323306999999998</c:v>
                </c:pt>
                <c:pt idx="15">
                  <c:v>0.31375203000000002</c:v>
                </c:pt>
                <c:pt idx="16">
                  <c:v>0.33427610000000002</c:v>
                </c:pt>
                <c:pt idx="17">
                  <c:v>0.35685541999999998</c:v>
                </c:pt>
                <c:pt idx="18">
                  <c:v>0.37943729999999998</c:v>
                </c:pt>
                <c:pt idx="19">
                  <c:v>0.40612959999999998</c:v>
                </c:pt>
                <c:pt idx="20">
                  <c:v>0.43281424000000002</c:v>
                </c:pt>
                <c:pt idx="21">
                  <c:v>0.44925853999999998</c:v>
                </c:pt>
                <c:pt idx="22">
                  <c:v>0.4554549</c:v>
                </c:pt>
                <c:pt idx="23">
                  <c:v>0.45755099999999999</c:v>
                </c:pt>
                <c:pt idx="24">
                  <c:v>0.45752999999999999</c:v>
                </c:pt>
                <c:pt idx="25">
                  <c:v>0.45752512000000001</c:v>
                </c:pt>
                <c:pt idx="26">
                  <c:v>0.45561079999999998</c:v>
                </c:pt>
                <c:pt idx="27">
                  <c:v>0.4474513</c:v>
                </c:pt>
                <c:pt idx="28">
                  <c:v>0.44134440000000003</c:v>
                </c:pt>
                <c:pt idx="29">
                  <c:v>0.43113990000000002</c:v>
                </c:pt>
                <c:pt idx="30">
                  <c:v>0.42298036999999999</c:v>
                </c:pt>
                <c:pt idx="31">
                  <c:v>0.40867304999999998</c:v>
                </c:pt>
                <c:pt idx="32">
                  <c:v>0.39845829999999999</c:v>
                </c:pt>
                <c:pt idx="33">
                  <c:v>0.38619854999999997</c:v>
                </c:pt>
                <c:pt idx="34">
                  <c:v>0.36779103000000002</c:v>
                </c:pt>
                <c:pt idx="35">
                  <c:v>0.34324598000000001</c:v>
                </c:pt>
                <c:pt idx="36">
                  <c:v>0.32484101999999998</c:v>
                </c:pt>
                <c:pt idx="37">
                  <c:v>0.30028315999999999</c:v>
                </c:pt>
                <c:pt idx="38">
                  <c:v>0.27982044</c:v>
                </c:pt>
                <c:pt idx="39">
                  <c:v>0.25321504</c:v>
                </c:pt>
                <c:pt idx="40">
                  <c:v>0.22660453999999999</c:v>
                </c:pt>
                <c:pt idx="41">
                  <c:v>0.20409169999999999</c:v>
                </c:pt>
                <c:pt idx="42">
                  <c:v>0.17542598000000001</c:v>
                </c:pt>
                <c:pt idx="43">
                  <c:v>0.15291057999999999</c:v>
                </c:pt>
                <c:pt idx="44">
                  <c:v>0.12628983999999999</c:v>
                </c:pt>
                <c:pt idx="45">
                  <c:v>0.10377188</c:v>
                </c:pt>
                <c:pt idx="46">
                  <c:v>7.5103595999999995E-2</c:v>
                </c:pt>
                <c:pt idx="47">
                  <c:v>5.0530421999999998E-2</c:v>
                </c:pt>
                <c:pt idx="48">
                  <c:v>1.9812030000000001E-2</c:v>
                </c:pt>
                <c:pt idx="49">
                  <c:v>-4.7483663000000001E-3</c:v>
                </c:pt>
                <c:pt idx="50">
                  <c:v>-3.3414091999999999E-2</c:v>
                </c:pt>
                <c:pt idx="51">
                  <c:v>-6.0024596999999999E-2</c:v>
                </c:pt>
                <c:pt idx="52">
                  <c:v>-8.8687760000000004E-2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63BD-4C3E-983B-E24CE22EFB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2385536"/>
        <c:axId val="562387176"/>
      </c:scatterChart>
      <c:valAx>
        <c:axId val="562385536"/>
        <c:scaling>
          <c:orientation val="minMax"/>
          <c:max val="14"/>
          <c:min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TSR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387176"/>
        <c:crosses val="autoZero"/>
        <c:crossBetween val="midCat"/>
      </c:valAx>
      <c:valAx>
        <c:axId val="56238717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385536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Density=1.2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'Cp-TSR'!$B$1</c:f>
              <c:strCache>
                <c:ptCount val="1"/>
                <c:pt idx="0">
                  <c:v>Cp</c:v>
                </c:pt>
              </c:strCache>
            </c:strRef>
          </c:tx>
          <c:spPr>
            <a:ln w="34925" cap="rnd">
              <a:solidFill>
                <a:srgbClr val="008000"/>
              </a:solidFill>
              <a:round/>
            </a:ln>
            <a:effectLst/>
          </c:spPr>
          <c:marker>
            <c:symbol val="none"/>
          </c:marker>
          <c:dPt>
            <c:idx val="20"/>
            <c:marker>
              <c:symbol val="triangle"/>
              <c:size val="10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2E17-48B7-B2F4-416D9749CA4F}"/>
              </c:ext>
            </c:extLst>
          </c:dPt>
          <c:dPt>
            <c:idx val="21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2E17-48B7-B2F4-416D9749CA4F}"/>
              </c:ext>
            </c:extLst>
          </c:dPt>
          <c:dPt>
            <c:idx val="22"/>
            <c:marker>
              <c:symbol val="triangle"/>
              <c:size val="12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2E17-48B7-B2F4-416D9749CA4F}"/>
              </c:ext>
            </c:extLst>
          </c:dPt>
          <c:dPt>
            <c:idx val="2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2E17-48B7-B2F4-416D9749CA4F}"/>
              </c:ext>
            </c:extLst>
          </c:dPt>
          <c:dPt>
            <c:idx val="26"/>
            <c:marker>
              <c:symbol val="triangle"/>
              <c:size val="10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2E17-48B7-B2F4-416D9749CA4F}"/>
              </c:ext>
            </c:extLst>
          </c:dPt>
          <c:dPt>
            <c:idx val="27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2E17-48B7-B2F4-416D9749CA4F}"/>
              </c:ext>
            </c:extLst>
          </c:dPt>
          <c:dPt>
            <c:idx val="31"/>
            <c:marker>
              <c:symbol val="triangle"/>
              <c:size val="10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2E17-48B7-B2F4-416D9749CA4F}"/>
              </c:ext>
            </c:extLst>
          </c:dPt>
          <c:dPt>
            <c:idx val="32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2E17-48B7-B2F4-416D9749CA4F}"/>
              </c:ext>
            </c:extLst>
          </c:dPt>
          <c:dLbls>
            <c:dLbl>
              <c:idx val="21"/>
              <c:layout>
                <c:manualLayout>
                  <c:x val="-0.12220403709765412"/>
                  <c:y val="-3.4542314335060463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Rated</a:t>
                    </a:r>
                  </a:p>
                </c:rich>
              </c:tx>
              <c:spPr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>
                      <a:lumMod val="25000"/>
                      <a:lumOff val="7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50934"/>
                        <a:gd name="adj2" fmla="val 103384"/>
                      </a:avLst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0-2E17-48B7-B2F4-416D9749CA4F}"/>
                </c:ext>
              </c:extLst>
            </c:dLbl>
            <c:dLbl>
              <c:idx val="23"/>
              <c:layout>
                <c:manualLayout>
                  <c:x val="-0.10583751090033558"/>
                  <c:y val="0.17789305481892484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Optimal TSR</a:t>
                    </a:r>
                  </a:p>
                  <a:p>
                    <a:pPr>
                      <a:defRPr/>
                    </a:pPr>
                    <a:r>
                      <a:rPr lang="en-US"/>
                      <a:t>6-10m/s</a:t>
                    </a:r>
                  </a:p>
                </c:rich>
              </c:tx>
              <c:spPr>
                <a:xfrm>
                  <a:off x="2376440" y="1148305"/>
                  <a:ext cx="874414" cy="426915"/>
                </a:xfr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>
                      <a:lumMod val="25000"/>
                      <a:lumOff val="7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0085"/>
                        <a:gd name="adj2" fmla="val -148143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5024893574064288"/>
                      <c:h val="0.1161154855643044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2E17-48B7-B2F4-416D9749CA4F}"/>
                </c:ext>
              </c:extLst>
            </c:dLbl>
            <c:dLbl>
              <c:idx val="27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5m/s</a:t>
                    </a:r>
                  </a:p>
                </c:rich>
              </c:tx>
              <c:spPr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>
                      <a:lumMod val="25000"/>
                      <a:lumOff val="7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12736"/>
                        <a:gd name="adj2" fmla="val -8596"/>
                      </a:avLst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2-2E17-48B7-B2F4-416D9749CA4F}"/>
                </c:ext>
              </c:extLst>
            </c:dLbl>
            <c:dLbl>
              <c:idx val="32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4m/s</a:t>
                    </a:r>
                  </a:p>
                </c:rich>
              </c:tx>
              <c:spPr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>
                      <a:lumMod val="25000"/>
                      <a:lumOff val="7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06196"/>
                        <a:gd name="adj2" fmla="val -17191"/>
                      </a:avLst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2E17-48B7-B2F4-416D9749CA4F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'Cp-TSR'!$A$2:$A$54</c:f>
              <c:numCache>
                <c:formatCode>General</c:formatCode>
                <c:ptCount val="53"/>
                <c:pt idx="0">
                  <c:v>2.0169307999999999</c:v>
                </c:pt>
                <c:pt idx="1">
                  <c:v>2.2413694999999998</c:v>
                </c:pt>
                <c:pt idx="2">
                  <c:v>2.465808</c:v>
                </c:pt>
                <c:pt idx="3">
                  <c:v>2.7350501999999999</c:v>
                </c:pt>
                <c:pt idx="4">
                  <c:v>3.0939000000000001</c:v>
                </c:pt>
                <c:pt idx="5">
                  <c:v>3.2956150000000002</c:v>
                </c:pt>
                <c:pt idx="6">
                  <c:v>3.4523861</c:v>
                </c:pt>
                <c:pt idx="7">
                  <c:v>3.6091852000000002</c:v>
                </c:pt>
                <c:pt idx="8">
                  <c:v>3.7659563999999999</c:v>
                </c:pt>
                <c:pt idx="9">
                  <c:v>3.9003117</c:v>
                </c:pt>
                <c:pt idx="10">
                  <c:v>4.0346390000000003</c:v>
                </c:pt>
                <c:pt idx="11">
                  <c:v>4.1463823</c:v>
                </c:pt>
                <c:pt idx="12">
                  <c:v>4.2806259999999998</c:v>
                </c:pt>
                <c:pt idx="13">
                  <c:v>4.4373129999999996</c:v>
                </c:pt>
                <c:pt idx="14">
                  <c:v>4.5940285000000003</c:v>
                </c:pt>
                <c:pt idx="15">
                  <c:v>4.7508553999999998</c:v>
                </c:pt>
                <c:pt idx="16">
                  <c:v>4.9525703999999999</c:v>
                </c:pt>
                <c:pt idx="17">
                  <c:v>5.1991449999999997</c:v>
                </c:pt>
                <c:pt idx="18">
                  <c:v>5.4681635000000002</c:v>
                </c:pt>
                <c:pt idx="19">
                  <c:v>5.8269013999999997</c:v>
                </c:pt>
                <c:pt idx="20">
                  <c:v>6.1183075999999996</c:v>
                </c:pt>
                <c:pt idx="21">
                  <c:v>6.4996289999999997</c:v>
                </c:pt>
                <c:pt idx="22">
                  <c:v>6.9035343999999998</c:v>
                </c:pt>
                <c:pt idx="23">
                  <c:v>7.3074960000000004</c:v>
                </c:pt>
                <c:pt idx="24">
                  <c:v>7.6665979999999996</c:v>
                </c:pt>
                <c:pt idx="25">
                  <c:v>7.9583680000000001</c:v>
                </c:pt>
                <c:pt idx="26">
                  <c:v>8.2726100000000002</c:v>
                </c:pt>
                <c:pt idx="27">
                  <c:v>8.6318239999999999</c:v>
                </c:pt>
                <c:pt idx="28">
                  <c:v>9.0134530000000002</c:v>
                </c:pt>
                <c:pt idx="29">
                  <c:v>9.4175825</c:v>
                </c:pt>
                <c:pt idx="30">
                  <c:v>9.7767959999999992</c:v>
                </c:pt>
                <c:pt idx="31">
                  <c:v>10.158537000000001</c:v>
                </c:pt>
                <c:pt idx="32">
                  <c:v>10.472891000000001</c:v>
                </c:pt>
                <c:pt idx="33">
                  <c:v>10.832160999999999</c:v>
                </c:pt>
                <c:pt idx="34">
                  <c:v>11.213958</c:v>
                </c:pt>
                <c:pt idx="35">
                  <c:v>11.708059</c:v>
                </c:pt>
                <c:pt idx="36">
                  <c:v>12.112299999999999</c:v>
                </c:pt>
                <c:pt idx="37">
                  <c:v>12.494182</c:v>
                </c:pt>
                <c:pt idx="38">
                  <c:v>12.83112</c:v>
                </c:pt>
                <c:pt idx="39">
                  <c:v>13.235473000000001</c:v>
                </c:pt>
                <c:pt idx="40">
                  <c:v>13.594938000000001</c:v>
                </c:pt>
                <c:pt idx="41">
                  <c:v>13.931903999999999</c:v>
                </c:pt>
                <c:pt idx="42">
                  <c:v>14.246510000000001</c:v>
                </c:pt>
                <c:pt idx="43">
                  <c:v>14.561031</c:v>
                </c:pt>
                <c:pt idx="44">
                  <c:v>14.830721</c:v>
                </c:pt>
                <c:pt idx="45">
                  <c:v>15.122799000000001</c:v>
                </c:pt>
                <c:pt idx="46">
                  <c:v>15.414961</c:v>
                </c:pt>
                <c:pt idx="47">
                  <c:v>15.662179</c:v>
                </c:pt>
                <c:pt idx="48">
                  <c:v>15.954370000000001</c:v>
                </c:pt>
                <c:pt idx="49">
                  <c:v>16.313807000000001</c:v>
                </c:pt>
                <c:pt idx="50">
                  <c:v>16.628412000000001</c:v>
                </c:pt>
                <c:pt idx="51">
                  <c:v>16.987879</c:v>
                </c:pt>
                <c:pt idx="52">
                  <c:v>17.324928</c:v>
                </c:pt>
              </c:numCache>
            </c:numRef>
          </c:xVal>
          <c:yVal>
            <c:numRef>
              <c:f>'Cp-TSR'!$B$2:$B$54</c:f>
              <c:numCache>
                <c:formatCode>General</c:formatCode>
                <c:ptCount val="53"/>
                <c:pt idx="0">
                  <c:v>3.8738465E-3</c:v>
                </c:pt>
                <c:pt idx="1">
                  <c:v>3.8994089999999999E-3</c:v>
                </c:pt>
                <c:pt idx="2">
                  <c:v>3.9249714000000003E-3</c:v>
                </c:pt>
                <c:pt idx="3">
                  <c:v>1.0105970000000001E-2</c:v>
                </c:pt>
                <c:pt idx="4">
                  <c:v>2.8597843000000001E-2</c:v>
                </c:pt>
                <c:pt idx="5">
                  <c:v>4.9121930000000001E-2</c:v>
                </c:pt>
                <c:pt idx="6">
                  <c:v>7.3741119999999993E-2</c:v>
                </c:pt>
                <c:pt idx="7">
                  <c:v>9.6310205999999995E-2</c:v>
                </c:pt>
                <c:pt idx="8">
                  <c:v>0.12092939</c:v>
                </c:pt>
                <c:pt idx="9">
                  <c:v>0.14349592</c:v>
                </c:pt>
                <c:pt idx="10">
                  <c:v>0.16811255999999999</c:v>
                </c:pt>
                <c:pt idx="11">
                  <c:v>0.20297717000000001</c:v>
                </c:pt>
                <c:pt idx="12">
                  <c:v>0.23374412999999999</c:v>
                </c:pt>
                <c:pt idx="13">
                  <c:v>0.26451363999999999</c:v>
                </c:pt>
                <c:pt idx="14">
                  <c:v>0.29323306999999998</c:v>
                </c:pt>
                <c:pt idx="15">
                  <c:v>0.31375203000000002</c:v>
                </c:pt>
                <c:pt idx="16">
                  <c:v>0.33427610000000002</c:v>
                </c:pt>
                <c:pt idx="17">
                  <c:v>0.35685541999999998</c:v>
                </c:pt>
                <c:pt idx="18">
                  <c:v>0.37943729999999998</c:v>
                </c:pt>
                <c:pt idx="19">
                  <c:v>0.40612959999999998</c:v>
                </c:pt>
                <c:pt idx="20">
                  <c:v>0.43281424000000002</c:v>
                </c:pt>
                <c:pt idx="21">
                  <c:v>0.44925853999999998</c:v>
                </c:pt>
                <c:pt idx="22">
                  <c:v>0.4554549</c:v>
                </c:pt>
                <c:pt idx="23">
                  <c:v>0.45755099999999999</c:v>
                </c:pt>
                <c:pt idx="24">
                  <c:v>0.45752999999999999</c:v>
                </c:pt>
                <c:pt idx="25">
                  <c:v>0.45752512000000001</c:v>
                </c:pt>
                <c:pt idx="26">
                  <c:v>0.45561079999999998</c:v>
                </c:pt>
                <c:pt idx="27">
                  <c:v>0.4474513</c:v>
                </c:pt>
                <c:pt idx="28">
                  <c:v>0.44134440000000003</c:v>
                </c:pt>
                <c:pt idx="29">
                  <c:v>0.43113990000000002</c:v>
                </c:pt>
                <c:pt idx="30">
                  <c:v>0.42298036999999999</c:v>
                </c:pt>
                <c:pt idx="31">
                  <c:v>0.40867304999999998</c:v>
                </c:pt>
                <c:pt idx="32">
                  <c:v>0.39845829999999999</c:v>
                </c:pt>
                <c:pt idx="33">
                  <c:v>0.38619854999999997</c:v>
                </c:pt>
                <c:pt idx="34">
                  <c:v>0.36779103000000002</c:v>
                </c:pt>
                <c:pt idx="35">
                  <c:v>0.34324598000000001</c:v>
                </c:pt>
                <c:pt idx="36">
                  <c:v>0.32484101999999998</c:v>
                </c:pt>
                <c:pt idx="37">
                  <c:v>0.30028315999999999</c:v>
                </c:pt>
                <c:pt idx="38">
                  <c:v>0.27982044</c:v>
                </c:pt>
                <c:pt idx="39">
                  <c:v>0.25321504</c:v>
                </c:pt>
                <c:pt idx="40">
                  <c:v>0.22660453999999999</c:v>
                </c:pt>
                <c:pt idx="41">
                  <c:v>0.20409169999999999</c:v>
                </c:pt>
                <c:pt idx="42">
                  <c:v>0.17542598000000001</c:v>
                </c:pt>
                <c:pt idx="43">
                  <c:v>0.15291057999999999</c:v>
                </c:pt>
                <c:pt idx="44">
                  <c:v>0.12628983999999999</c:v>
                </c:pt>
                <c:pt idx="45">
                  <c:v>0.10377188</c:v>
                </c:pt>
                <c:pt idx="46">
                  <c:v>7.5103595999999995E-2</c:v>
                </c:pt>
                <c:pt idx="47">
                  <c:v>5.0530421999999998E-2</c:v>
                </c:pt>
                <c:pt idx="48">
                  <c:v>1.9812030000000001E-2</c:v>
                </c:pt>
                <c:pt idx="49">
                  <c:v>-4.7483663000000001E-3</c:v>
                </c:pt>
                <c:pt idx="50">
                  <c:v>-3.3414091999999999E-2</c:v>
                </c:pt>
                <c:pt idx="51">
                  <c:v>-6.0024596999999999E-2</c:v>
                </c:pt>
                <c:pt idx="52">
                  <c:v>-8.8687760000000004E-2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2E17-48B7-B2F4-416D9749CA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2385536"/>
        <c:axId val="562387176"/>
      </c:scatterChart>
      <c:valAx>
        <c:axId val="562385536"/>
        <c:scaling>
          <c:orientation val="minMax"/>
          <c:max val="14"/>
          <c:min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TSR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387176"/>
        <c:crosses val="autoZero"/>
        <c:crossBetween val="midCat"/>
      </c:valAx>
      <c:valAx>
        <c:axId val="56238717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385536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Density=1.0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'Cp-TSR'!$B$1</c:f>
              <c:strCache>
                <c:ptCount val="1"/>
                <c:pt idx="0">
                  <c:v>Cp</c:v>
                </c:pt>
              </c:strCache>
            </c:strRef>
          </c:tx>
          <c:spPr>
            <a:ln w="34925" cap="rnd">
              <a:solidFill>
                <a:srgbClr val="008000"/>
              </a:solidFill>
              <a:round/>
            </a:ln>
            <a:effectLst/>
          </c:spPr>
          <c:marker>
            <c:symbol val="none"/>
          </c:marker>
          <c:dPt>
            <c:idx val="18"/>
            <c:marker>
              <c:symbol val="triangle"/>
              <c:size val="10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3160-49CD-BF89-795B0F8B9048}"/>
              </c:ext>
            </c:extLst>
          </c:dPt>
          <c:dPt>
            <c:idx val="2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3160-49CD-BF89-795B0F8B9048}"/>
              </c:ext>
            </c:extLst>
          </c:dPt>
          <c:dPt>
            <c:idx val="21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3160-49CD-BF89-795B0F8B9048}"/>
              </c:ext>
            </c:extLst>
          </c:dPt>
          <c:dPt>
            <c:idx val="22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3160-49CD-BF89-795B0F8B9048}"/>
              </c:ext>
            </c:extLst>
          </c:dPt>
          <c:dPt>
            <c:idx val="2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3160-49CD-BF89-795B0F8B9048}"/>
              </c:ext>
            </c:extLst>
          </c:dPt>
          <c:dPt>
            <c:idx val="24"/>
            <c:marker>
              <c:symbol val="triangle"/>
              <c:size val="10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3160-49CD-BF89-795B0F8B9048}"/>
              </c:ext>
            </c:extLst>
          </c:dPt>
          <c:dPt>
            <c:idx val="26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4-3160-49CD-BF89-795B0F8B9048}"/>
              </c:ext>
            </c:extLst>
          </c:dPt>
          <c:dPt>
            <c:idx val="27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5-3160-49CD-BF89-795B0F8B9048}"/>
              </c:ext>
            </c:extLst>
          </c:dPt>
          <c:dPt>
            <c:idx val="29"/>
            <c:marker>
              <c:symbol val="triangle"/>
              <c:size val="10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3160-49CD-BF89-795B0F8B9048}"/>
              </c:ext>
            </c:extLst>
          </c:dPt>
          <c:dPt>
            <c:idx val="31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6-3160-49CD-BF89-795B0F8B9048}"/>
              </c:ext>
            </c:extLst>
          </c:dPt>
          <c:dPt>
            <c:idx val="32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7-3160-49CD-BF89-795B0F8B9048}"/>
              </c:ext>
            </c:extLst>
          </c:dPt>
          <c:dLbls>
            <c:dLbl>
              <c:idx val="21"/>
              <c:layout>
                <c:manualLayout>
                  <c:x val="-0.12220403709765412"/>
                  <c:y val="-3.4542314335060463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Rated</a:t>
                    </a:r>
                  </a:p>
                </c:rich>
              </c:tx>
              <c:spPr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>
                      <a:lumMod val="25000"/>
                      <a:lumOff val="7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2111"/>
                        <a:gd name="adj2" fmla="val 210827"/>
                      </a:avLst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3160-49CD-BF89-795B0F8B9048}"/>
                </c:ext>
              </c:extLst>
            </c:dLbl>
            <c:dLbl>
              <c:idx val="23"/>
              <c:layout>
                <c:manualLayout>
                  <c:x val="-0.10583751090033558"/>
                  <c:y val="0.17789305481892484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Optimal TSR</a:t>
                    </a:r>
                  </a:p>
                  <a:p>
                    <a:pPr>
                      <a:defRPr/>
                    </a:pPr>
                    <a:r>
                      <a:rPr lang="en-US"/>
                      <a:t>6-10m/s</a:t>
                    </a:r>
                  </a:p>
                </c:rich>
              </c:tx>
              <c:spPr>
                <a:xfrm>
                  <a:off x="2331990" y="1148305"/>
                  <a:ext cx="874414" cy="426915"/>
                </a:xfr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>
                      <a:lumMod val="25000"/>
                      <a:lumOff val="7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4572"/>
                        <a:gd name="adj2" fmla="val -118521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5024893574064288"/>
                      <c:h val="0.1161154855643044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3160-49CD-BF89-795B0F8B9048}"/>
                </c:ext>
              </c:extLst>
            </c:dLbl>
            <c:dLbl>
              <c:idx val="27"/>
              <c:layout>
                <c:manualLayout>
                  <c:x val="-2.8368794326241134E-2"/>
                  <c:y val="-4.4905008635578586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5m/s</a:t>
                    </a:r>
                  </a:p>
                </c:rich>
              </c:tx>
              <c:spPr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>
                      <a:lumMod val="25000"/>
                      <a:lumOff val="7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27530"/>
                        <a:gd name="adj2" fmla="val 51572"/>
                      </a:avLst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5-3160-49CD-BF89-795B0F8B9048}"/>
                </c:ext>
              </c:extLst>
            </c:dLbl>
            <c:dLbl>
              <c:idx val="32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4m/s</a:t>
                    </a:r>
                  </a:p>
                </c:rich>
              </c:tx>
              <c:spPr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>
                      <a:lumMod val="25000"/>
                      <a:lumOff val="7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82630"/>
                        <a:gd name="adj2" fmla="val -64466"/>
                      </a:avLst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7-3160-49CD-BF89-795B0F8B9048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'Cp-TSR'!$A$2:$A$54</c:f>
              <c:numCache>
                <c:formatCode>General</c:formatCode>
                <c:ptCount val="53"/>
                <c:pt idx="0">
                  <c:v>2.0169307999999999</c:v>
                </c:pt>
                <c:pt idx="1">
                  <c:v>2.2413694999999998</c:v>
                </c:pt>
                <c:pt idx="2">
                  <c:v>2.465808</c:v>
                </c:pt>
                <c:pt idx="3">
                  <c:v>2.7350501999999999</c:v>
                </c:pt>
                <c:pt idx="4">
                  <c:v>3.0939000000000001</c:v>
                </c:pt>
                <c:pt idx="5">
                  <c:v>3.2956150000000002</c:v>
                </c:pt>
                <c:pt idx="6">
                  <c:v>3.4523861</c:v>
                </c:pt>
                <c:pt idx="7">
                  <c:v>3.6091852000000002</c:v>
                </c:pt>
                <c:pt idx="8">
                  <c:v>3.7659563999999999</c:v>
                </c:pt>
                <c:pt idx="9">
                  <c:v>3.9003117</c:v>
                </c:pt>
                <c:pt idx="10">
                  <c:v>4.0346390000000003</c:v>
                </c:pt>
                <c:pt idx="11">
                  <c:v>4.1463823</c:v>
                </c:pt>
                <c:pt idx="12">
                  <c:v>4.2806259999999998</c:v>
                </c:pt>
                <c:pt idx="13">
                  <c:v>4.4373129999999996</c:v>
                </c:pt>
                <c:pt idx="14">
                  <c:v>4.5940285000000003</c:v>
                </c:pt>
                <c:pt idx="15">
                  <c:v>4.7508553999999998</c:v>
                </c:pt>
                <c:pt idx="16">
                  <c:v>4.9525703999999999</c:v>
                </c:pt>
                <c:pt idx="17">
                  <c:v>5.1991449999999997</c:v>
                </c:pt>
                <c:pt idx="18">
                  <c:v>5.4681635000000002</c:v>
                </c:pt>
                <c:pt idx="19">
                  <c:v>5.8269013999999997</c:v>
                </c:pt>
                <c:pt idx="20">
                  <c:v>6.1183075999999996</c:v>
                </c:pt>
                <c:pt idx="21">
                  <c:v>6.4996289999999997</c:v>
                </c:pt>
                <c:pt idx="22">
                  <c:v>6.9035343999999998</c:v>
                </c:pt>
                <c:pt idx="23">
                  <c:v>7.3074960000000004</c:v>
                </c:pt>
                <c:pt idx="24">
                  <c:v>7.6665979999999996</c:v>
                </c:pt>
                <c:pt idx="25">
                  <c:v>7.9583680000000001</c:v>
                </c:pt>
                <c:pt idx="26">
                  <c:v>8.2726100000000002</c:v>
                </c:pt>
                <c:pt idx="27">
                  <c:v>8.6318239999999999</c:v>
                </c:pt>
                <c:pt idx="28">
                  <c:v>9.0134530000000002</c:v>
                </c:pt>
                <c:pt idx="29">
                  <c:v>9.4175825</c:v>
                </c:pt>
                <c:pt idx="30">
                  <c:v>9.7767959999999992</c:v>
                </c:pt>
                <c:pt idx="31">
                  <c:v>10.158537000000001</c:v>
                </c:pt>
                <c:pt idx="32">
                  <c:v>10.472891000000001</c:v>
                </c:pt>
                <c:pt idx="33">
                  <c:v>10.832160999999999</c:v>
                </c:pt>
                <c:pt idx="34">
                  <c:v>11.213958</c:v>
                </c:pt>
                <c:pt idx="35">
                  <c:v>11.708059</c:v>
                </c:pt>
                <c:pt idx="36">
                  <c:v>12.112299999999999</c:v>
                </c:pt>
                <c:pt idx="37">
                  <c:v>12.494182</c:v>
                </c:pt>
                <c:pt idx="38">
                  <c:v>12.83112</c:v>
                </c:pt>
                <c:pt idx="39">
                  <c:v>13.235473000000001</c:v>
                </c:pt>
                <c:pt idx="40">
                  <c:v>13.594938000000001</c:v>
                </c:pt>
                <c:pt idx="41">
                  <c:v>13.931903999999999</c:v>
                </c:pt>
                <c:pt idx="42">
                  <c:v>14.246510000000001</c:v>
                </c:pt>
                <c:pt idx="43">
                  <c:v>14.561031</c:v>
                </c:pt>
                <c:pt idx="44">
                  <c:v>14.830721</c:v>
                </c:pt>
                <c:pt idx="45">
                  <c:v>15.122799000000001</c:v>
                </c:pt>
                <c:pt idx="46">
                  <c:v>15.414961</c:v>
                </c:pt>
                <c:pt idx="47">
                  <c:v>15.662179</c:v>
                </c:pt>
                <c:pt idx="48">
                  <c:v>15.954370000000001</c:v>
                </c:pt>
                <c:pt idx="49">
                  <c:v>16.313807000000001</c:v>
                </c:pt>
                <c:pt idx="50">
                  <c:v>16.628412000000001</c:v>
                </c:pt>
                <c:pt idx="51">
                  <c:v>16.987879</c:v>
                </c:pt>
                <c:pt idx="52">
                  <c:v>17.324928</c:v>
                </c:pt>
              </c:numCache>
            </c:numRef>
          </c:xVal>
          <c:yVal>
            <c:numRef>
              <c:f>'Cp-TSR'!$B$2:$B$54</c:f>
              <c:numCache>
                <c:formatCode>General</c:formatCode>
                <c:ptCount val="53"/>
                <c:pt idx="0">
                  <c:v>3.8738465E-3</c:v>
                </c:pt>
                <c:pt idx="1">
                  <c:v>3.8994089999999999E-3</c:v>
                </c:pt>
                <c:pt idx="2">
                  <c:v>3.9249714000000003E-3</c:v>
                </c:pt>
                <c:pt idx="3">
                  <c:v>1.0105970000000001E-2</c:v>
                </c:pt>
                <c:pt idx="4">
                  <c:v>2.8597843000000001E-2</c:v>
                </c:pt>
                <c:pt idx="5">
                  <c:v>4.9121930000000001E-2</c:v>
                </c:pt>
                <c:pt idx="6">
                  <c:v>7.3741119999999993E-2</c:v>
                </c:pt>
                <c:pt idx="7">
                  <c:v>9.6310205999999995E-2</c:v>
                </c:pt>
                <c:pt idx="8">
                  <c:v>0.12092939</c:v>
                </c:pt>
                <c:pt idx="9">
                  <c:v>0.14349592</c:v>
                </c:pt>
                <c:pt idx="10">
                  <c:v>0.16811255999999999</c:v>
                </c:pt>
                <c:pt idx="11">
                  <c:v>0.20297717000000001</c:v>
                </c:pt>
                <c:pt idx="12">
                  <c:v>0.23374412999999999</c:v>
                </c:pt>
                <c:pt idx="13">
                  <c:v>0.26451363999999999</c:v>
                </c:pt>
                <c:pt idx="14">
                  <c:v>0.29323306999999998</c:v>
                </c:pt>
                <c:pt idx="15">
                  <c:v>0.31375203000000002</c:v>
                </c:pt>
                <c:pt idx="16">
                  <c:v>0.33427610000000002</c:v>
                </c:pt>
                <c:pt idx="17">
                  <c:v>0.35685541999999998</c:v>
                </c:pt>
                <c:pt idx="18">
                  <c:v>0.37943729999999998</c:v>
                </c:pt>
                <c:pt idx="19">
                  <c:v>0.40612959999999998</c:v>
                </c:pt>
                <c:pt idx="20">
                  <c:v>0.43281424000000002</c:v>
                </c:pt>
                <c:pt idx="21">
                  <c:v>0.44925853999999998</c:v>
                </c:pt>
                <c:pt idx="22">
                  <c:v>0.4554549</c:v>
                </c:pt>
                <c:pt idx="23">
                  <c:v>0.45755099999999999</c:v>
                </c:pt>
                <c:pt idx="24">
                  <c:v>0.45752999999999999</c:v>
                </c:pt>
                <c:pt idx="25">
                  <c:v>0.45752512000000001</c:v>
                </c:pt>
                <c:pt idx="26">
                  <c:v>0.45561079999999998</c:v>
                </c:pt>
                <c:pt idx="27">
                  <c:v>0.4474513</c:v>
                </c:pt>
                <c:pt idx="28">
                  <c:v>0.44134440000000003</c:v>
                </c:pt>
                <c:pt idx="29">
                  <c:v>0.43113990000000002</c:v>
                </c:pt>
                <c:pt idx="30">
                  <c:v>0.42298036999999999</c:v>
                </c:pt>
                <c:pt idx="31">
                  <c:v>0.40867304999999998</c:v>
                </c:pt>
                <c:pt idx="32">
                  <c:v>0.39845829999999999</c:v>
                </c:pt>
                <c:pt idx="33">
                  <c:v>0.38619854999999997</c:v>
                </c:pt>
                <c:pt idx="34">
                  <c:v>0.36779103000000002</c:v>
                </c:pt>
                <c:pt idx="35">
                  <c:v>0.34324598000000001</c:v>
                </c:pt>
                <c:pt idx="36">
                  <c:v>0.32484101999999998</c:v>
                </c:pt>
                <c:pt idx="37">
                  <c:v>0.30028315999999999</c:v>
                </c:pt>
                <c:pt idx="38">
                  <c:v>0.27982044</c:v>
                </c:pt>
                <c:pt idx="39">
                  <c:v>0.25321504</c:v>
                </c:pt>
                <c:pt idx="40">
                  <c:v>0.22660453999999999</c:v>
                </c:pt>
                <c:pt idx="41">
                  <c:v>0.20409169999999999</c:v>
                </c:pt>
                <c:pt idx="42">
                  <c:v>0.17542598000000001</c:v>
                </c:pt>
                <c:pt idx="43">
                  <c:v>0.15291057999999999</c:v>
                </c:pt>
                <c:pt idx="44">
                  <c:v>0.12628983999999999</c:v>
                </c:pt>
                <c:pt idx="45">
                  <c:v>0.10377188</c:v>
                </c:pt>
                <c:pt idx="46">
                  <c:v>7.5103595999999995E-2</c:v>
                </c:pt>
                <c:pt idx="47">
                  <c:v>5.0530421999999998E-2</c:v>
                </c:pt>
                <c:pt idx="48">
                  <c:v>1.9812030000000001E-2</c:v>
                </c:pt>
                <c:pt idx="49">
                  <c:v>-4.7483663000000001E-3</c:v>
                </c:pt>
                <c:pt idx="50">
                  <c:v>-3.3414091999999999E-2</c:v>
                </c:pt>
                <c:pt idx="51">
                  <c:v>-6.0024596999999999E-2</c:v>
                </c:pt>
                <c:pt idx="52">
                  <c:v>-8.8687760000000004E-2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3160-49CD-BF89-795B0F8B90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2385536"/>
        <c:axId val="562387176"/>
      </c:scatterChart>
      <c:valAx>
        <c:axId val="562385536"/>
        <c:scaling>
          <c:orientation val="minMax"/>
          <c:max val="14"/>
          <c:min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TSR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387176"/>
        <c:crosses val="autoZero"/>
        <c:crossBetween val="midCat"/>
      </c:valAx>
      <c:valAx>
        <c:axId val="56238717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385536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 dirty="0"/>
              <a:t>Nordex 2.5MW – Adjusting from 1.225kg/m</a:t>
            </a:r>
            <a:r>
              <a:rPr lang="en-GB" baseline="30000" dirty="0"/>
              <a:t>3</a:t>
            </a:r>
            <a:r>
              <a:rPr lang="en-GB" dirty="0"/>
              <a:t> to 1kg/m</a:t>
            </a:r>
            <a:r>
              <a:rPr lang="en-GB" baseline="30000" dirty="0"/>
              <a:t>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[air_density.xlsx]Sheet2!$B$1</c:f>
              <c:strCache>
                <c:ptCount val="1"/>
                <c:pt idx="0">
                  <c:v>rho=1.225</c:v>
                </c:pt>
              </c:strCache>
            </c:strRef>
          </c:tx>
          <c:spPr>
            <a:ln w="15875" cap="rnd">
              <a:solidFill>
                <a:schemeClr val="accent1"/>
              </a:solidFill>
              <a:prstDash val="dash"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xVal>
            <c:numRef>
              <c:f>[air_density.xlsx]Sheet2!$A$2:$A$35</c:f>
              <c:numCache>
                <c:formatCode>General</c:formatCode>
                <c:ptCount val="34"/>
                <c:pt idx="0">
                  <c:v>3.5</c:v>
                </c:pt>
                <c:pt idx="1">
                  <c:v>4</c:v>
                </c:pt>
                <c:pt idx="2">
                  <c:v>4.5</c:v>
                </c:pt>
                <c:pt idx="3">
                  <c:v>5</c:v>
                </c:pt>
                <c:pt idx="4">
                  <c:v>5.5</c:v>
                </c:pt>
                <c:pt idx="5">
                  <c:v>6</c:v>
                </c:pt>
                <c:pt idx="6">
                  <c:v>6.5</c:v>
                </c:pt>
                <c:pt idx="7">
                  <c:v>7</c:v>
                </c:pt>
                <c:pt idx="8">
                  <c:v>7.5</c:v>
                </c:pt>
                <c:pt idx="9">
                  <c:v>8</c:v>
                </c:pt>
                <c:pt idx="10">
                  <c:v>8.5</c:v>
                </c:pt>
                <c:pt idx="11">
                  <c:v>9</c:v>
                </c:pt>
                <c:pt idx="12">
                  <c:v>9.5</c:v>
                </c:pt>
                <c:pt idx="13">
                  <c:v>10</c:v>
                </c:pt>
                <c:pt idx="14">
                  <c:v>10.5</c:v>
                </c:pt>
                <c:pt idx="15">
                  <c:v>11</c:v>
                </c:pt>
                <c:pt idx="16">
                  <c:v>11.5</c:v>
                </c:pt>
                <c:pt idx="17">
                  <c:v>12</c:v>
                </c:pt>
                <c:pt idx="18">
                  <c:v>12.5</c:v>
                </c:pt>
                <c:pt idx="19">
                  <c:v>13</c:v>
                </c:pt>
                <c:pt idx="20">
                  <c:v>13.5</c:v>
                </c:pt>
                <c:pt idx="21">
                  <c:v>14</c:v>
                </c:pt>
                <c:pt idx="22">
                  <c:v>14.5</c:v>
                </c:pt>
                <c:pt idx="23">
                  <c:v>15</c:v>
                </c:pt>
                <c:pt idx="24">
                  <c:v>15.5</c:v>
                </c:pt>
                <c:pt idx="25">
                  <c:v>16</c:v>
                </c:pt>
                <c:pt idx="26">
                  <c:v>16.5</c:v>
                </c:pt>
                <c:pt idx="27">
                  <c:v>17</c:v>
                </c:pt>
                <c:pt idx="28">
                  <c:v>17.5</c:v>
                </c:pt>
                <c:pt idx="29">
                  <c:v>18</c:v>
                </c:pt>
                <c:pt idx="30">
                  <c:v>18.5</c:v>
                </c:pt>
                <c:pt idx="31">
                  <c:v>19</c:v>
                </c:pt>
                <c:pt idx="32">
                  <c:v>19.5</c:v>
                </c:pt>
                <c:pt idx="33">
                  <c:v>20</c:v>
                </c:pt>
              </c:numCache>
            </c:numRef>
          </c:xVal>
          <c:yVal>
            <c:numRef>
              <c:f>[air_density.xlsx]Sheet2!$B$2:$B$35</c:f>
              <c:numCache>
                <c:formatCode>General</c:formatCode>
                <c:ptCount val="34"/>
                <c:pt idx="0">
                  <c:v>34</c:v>
                </c:pt>
                <c:pt idx="1">
                  <c:v>88</c:v>
                </c:pt>
                <c:pt idx="2">
                  <c:v>155</c:v>
                </c:pt>
                <c:pt idx="3">
                  <c:v>237</c:v>
                </c:pt>
                <c:pt idx="4">
                  <c:v>333</c:v>
                </c:pt>
                <c:pt idx="5">
                  <c:v>448</c:v>
                </c:pt>
                <c:pt idx="6">
                  <c:v>582</c:v>
                </c:pt>
                <c:pt idx="7">
                  <c:v>738</c:v>
                </c:pt>
                <c:pt idx="8">
                  <c:v>919</c:v>
                </c:pt>
                <c:pt idx="9">
                  <c:v>1123</c:v>
                </c:pt>
                <c:pt idx="10">
                  <c:v>1351</c:v>
                </c:pt>
                <c:pt idx="11">
                  <c:v>1604</c:v>
                </c:pt>
                <c:pt idx="12">
                  <c:v>1845</c:v>
                </c:pt>
                <c:pt idx="13">
                  <c:v>2043</c:v>
                </c:pt>
                <c:pt idx="14">
                  <c:v>2200</c:v>
                </c:pt>
                <c:pt idx="15">
                  <c:v>2321</c:v>
                </c:pt>
                <c:pt idx="16">
                  <c:v>2409</c:v>
                </c:pt>
                <c:pt idx="17">
                  <c:v>2467</c:v>
                </c:pt>
                <c:pt idx="18">
                  <c:v>2495</c:v>
                </c:pt>
                <c:pt idx="19">
                  <c:v>2500</c:v>
                </c:pt>
                <c:pt idx="20">
                  <c:v>2500</c:v>
                </c:pt>
                <c:pt idx="21">
                  <c:v>2500</c:v>
                </c:pt>
                <c:pt idx="22">
                  <c:v>2500</c:v>
                </c:pt>
                <c:pt idx="23">
                  <c:v>2500</c:v>
                </c:pt>
                <c:pt idx="24">
                  <c:v>2500</c:v>
                </c:pt>
                <c:pt idx="25">
                  <c:v>2500</c:v>
                </c:pt>
                <c:pt idx="26">
                  <c:v>2500</c:v>
                </c:pt>
                <c:pt idx="27">
                  <c:v>2500</c:v>
                </c:pt>
                <c:pt idx="28">
                  <c:v>2500</c:v>
                </c:pt>
                <c:pt idx="29">
                  <c:v>2500</c:v>
                </c:pt>
                <c:pt idx="30">
                  <c:v>2500</c:v>
                </c:pt>
                <c:pt idx="31">
                  <c:v>2500</c:v>
                </c:pt>
                <c:pt idx="32">
                  <c:v>2500</c:v>
                </c:pt>
                <c:pt idx="33">
                  <c:v>2500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381-46A9-B4A9-6F7C06966ECF}"/>
            </c:ext>
          </c:extLst>
        </c:ser>
        <c:ser>
          <c:idx val="1"/>
          <c:order val="1"/>
          <c:tx>
            <c:strRef>
              <c:f>[air_density.xlsx]Sheet2!$C$1</c:f>
              <c:strCache>
                <c:ptCount val="1"/>
                <c:pt idx="0">
                  <c:v>rho=1.0</c:v>
                </c:pt>
              </c:strCache>
            </c:strRef>
          </c:tx>
          <c:spPr>
            <a:ln w="15875" cap="rnd">
              <a:solidFill>
                <a:srgbClr val="00B0F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xVal>
            <c:numRef>
              <c:f>[air_density.xlsx]Sheet2!$A$2:$A$35</c:f>
              <c:numCache>
                <c:formatCode>General</c:formatCode>
                <c:ptCount val="34"/>
                <c:pt idx="0">
                  <c:v>3.5</c:v>
                </c:pt>
                <c:pt idx="1">
                  <c:v>4</c:v>
                </c:pt>
                <c:pt idx="2">
                  <c:v>4.5</c:v>
                </c:pt>
                <c:pt idx="3">
                  <c:v>5</c:v>
                </c:pt>
                <c:pt idx="4">
                  <c:v>5.5</c:v>
                </c:pt>
                <c:pt idx="5">
                  <c:v>6</c:v>
                </c:pt>
                <c:pt idx="6">
                  <c:v>6.5</c:v>
                </c:pt>
                <c:pt idx="7">
                  <c:v>7</c:v>
                </c:pt>
                <c:pt idx="8">
                  <c:v>7.5</c:v>
                </c:pt>
                <c:pt idx="9">
                  <c:v>8</c:v>
                </c:pt>
                <c:pt idx="10">
                  <c:v>8.5</c:v>
                </c:pt>
                <c:pt idx="11">
                  <c:v>9</c:v>
                </c:pt>
                <c:pt idx="12">
                  <c:v>9.5</c:v>
                </c:pt>
                <c:pt idx="13">
                  <c:v>10</c:v>
                </c:pt>
                <c:pt idx="14">
                  <c:v>10.5</c:v>
                </c:pt>
                <c:pt idx="15">
                  <c:v>11</c:v>
                </c:pt>
                <c:pt idx="16">
                  <c:v>11.5</c:v>
                </c:pt>
                <c:pt idx="17">
                  <c:v>12</c:v>
                </c:pt>
                <c:pt idx="18">
                  <c:v>12.5</c:v>
                </c:pt>
                <c:pt idx="19">
                  <c:v>13</c:v>
                </c:pt>
                <c:pt idx="20">
                  <c:v>13.5</c:v>
                </c:pt>
                <c:pt idx="21">
                  <c:v>14</c:v>
                </c:pt>
                <c:pt idx="22">
                  <c:v>14.5</c:v>
                </c:pt>
                <c:pt idx="23">
                  <c:v>15</c:v>
                </c:pt>
                <c:pt idx="24">
                  <c:v>15.5</c:v>
                </c:pt>
                <c:pt idx="25">
                  <c:v>16</c:v>
                </c:pt>
                <c:pt idx="26">
                  <c:v>16.5</c:v>
                </c:pt>
                <c:pt idx="27">
                  <c:v>17</c:v>
                </c:pt>
                <c:pt idx="28">
                  <c:v>17.5</c:v>
                </c:pt>
                <c:pt idx="29">
                  <c:v>18</c:v>
                </c:pt>
                <c:pt idx="30">
                  <c:v>18.5</c:v>
                </c:pt>
                <c:pt idx="31">
                  <c:v>19</c:v>
                </c:pt>
                <c:pt idx="32">
                  <c:v>19.5</c:v>
                </c:pt>
                <c:pt idx="33">
                  <c:v>20</c:v>
                </c:pt>
              </c:numCache>
            </c:numRef>
          </c:xVal>
          <c:yVal>
            <c:numRef>
              <c:f>[air_density.xlsx]Sheet2!$C$2:$C$35</c:f>
              <c:numCache>
                <c:formatCode>General</c:formatCode>
                <c:ptCount val="34"/>
                <c:pt idx="0">
                  <c:v>22</c:v>
                </c:pt>
                <c:pt idx="1">
                  <c:v>66</c:v>
                </c:pt>
                <c:pt idx="2">
                  <c:v>121</c:v>
                </c:pt>
                <c:pt idx="3">
                  <c:v>188</c:v>
                </c:pt>
                <c:pt idx="4">
                  <c:v>267</c:v>
                </c:pt>
                <c:pt idx="5">
                  <c:v>359</c:v>
                </c:pt>
                <c:pt idx="6">
                  <c:v>467</c:v>
                </c:pt>
                <c:pt idx="7">
                  <c:v>594</c:v>
                </c:pt>
                <c:pt idx="8">
                  <c:v>740</c:v>
                </c:pt>
                <c:pt idx="9">
                  <c:v>906</c:v>
                </c:pt>
                <c:pt idx="10">
                  <c:v>1090</c:v>
                </c:pt>
                <c:pt idx="11">
                  <c:v>1293</c:v>
                </c:pt>
                <c:pt idx="12">
                  <c:v>1512</c:v>
                </c:pt>
                <c:pt idx="13">
                  <c:v>1746</c:v>
                </c:pt>
                <c:pt idx="14">
                  <c:v>1946</c:v>
                </c:pt>
                <c:pt idx="15">
                  <c:v>2110</c:v>
                </c:pt>
                <c:pt idx="16">
                  <c:v>2242</c:v>
                </c:pt>
                <c:pt idx="17">
                  <c:v>2344</c:v>
                </c:pt>
                <c:pt idx="18">
                  <c:v>2419</c:v>
                </c:pt>
                <c:pt idx="19">
                  <c:v>2469</c:v>
                </c:pt>
                <c:pt idx="20">
                  <c:v>2496</c:v>
                </c:pt>
                <c:pt idx="21">
                  <c:v>2500</c:v>
                </c:pt>
                <c:pt idx="22">
                  <c:v>2500</c:v>
                </c:pt>
                <c:pt idx="23">
                  <c:v>2500</c:v>
                </c:pt>
                <c:pt idx="24">
                  <c:v>2500</c:v>
                </c:pt>
                <c:pt idx="25">
                  <c:v>2500</c:v>
                </c:pt>
                <c:pt idx="26">
                  <c:v>2500</c:v>
                </c:pt>
                <c:pt idx="27">
                  <c:v>2500</c:v>
                </c:pt>
                <c:pt idx="28">
                  <c:v>2500</c:v>
                </c:pt>
                <c:pt idx="29">
                  <c:v>2500</c:v>
                </c:pt>
                <c:pt idx="30">
                  <c:v>2500</c:v>
                </c:pt>
                <c:pt idx="31">
                  <c:v>2500</c:v>
                </c:pt>
                <c:pt idx="32">
                  <c:v>2500</c:v>
                </c:pt>
                <c:pt idx="33">
                  <c:v>2500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381-46A9-B4A9-6F7C06966E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5833800"/>
        <c:axId val="595834456"/>
      </c:scatterChart>
      <c:valAx>
        <c:axId val="595833800"/>
        <c:scaling>
          <c:orientation val="minMax"/>
          <c:max val="14"/>
          <c:min val="8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Wind Speed (m/s)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834456"/>
        <c:crosses val="autoZero"/>
        <c:crossBetween val="midCat"/>
      </c:valAx>
      <c:valAx>
        <c:axId val="595834456"/>
        <c:scaling>
          <c:orientation val="minMax"/>
          <c:max val="2600"/>
          <c:min val="10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Power Output (kW)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8338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 dirty="0"/>
              <a:t>Nordex 2.5MW – Adjusting from 1.225kg/m</a:t>
            </a:r>
            <a:r>
              <a:rPr lang="en-GB" baseline="30000" dirty="0"/>
              <a:t>3</a:t>
            </a:r>
            <a:r>
              <a:rPr lang="en-GB" dirty="0"/>
              <a:t> to 1kg/m</a:t>
            </a:r>
            <a:r>
              <a:rPr lang="en-GB" baseline="30000" dirty="0"/>
              <a:t>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rho=1.225</c:v>
                </c:pt>
              </c:strCache>
            </c:strRef>
          </c:tx>
          <c:spPr>
            <a:ln w="15875" cap="rnd">
              <a:solidFill>
                <a:schemeClr val="accent1"/>
              </a:solidFill>
              <a:prstDash val="dash"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xVal>
            <c:numRef>
              <c:f>Sheet2!$A$2:$A$35</c:f>
              <c:numCache>
                <c:formatCode>General</c:formatCode>
                <c:ptCount val="34"/>
                <c:pt idx="0">
                  <c:v>3.5</c:v>
                </c:pt>
                <c:pt idx="1">
                  <c:v>4</c:v>
                </c:pt>
                <c:pt idx="2">
                  <c:v>4.5</c:v>
                </c:pt>
                <c:pt idx="3">
                  <c:v>5</c:v>
                </c:pt>
                <c:pt idx="4">
                  <c:v>5.5</c:v>
                </c:pt>
                <c:pt idx="5">
                  <c:v>6</c:v>
                </c:pt>
                <c:pt idx="6">
                  <c:v>6.5</c:v>
                </c:pt>
                <c:pt idx="7">
                  <c:v>7</c:v>
                </c:pt>
                <c:pt idx="8">
                  <c:v>7.5</c:v>
                </c:pt>
                <c:pt idx="9">
                  <c:v>8</c:v>
                </c:pt>
                <c:pt idx="10">
                  <c:v>8.5</c:v>
                </c:pt>
                <c:pt idx="11">
                  <c:v>9</c:v>
                </c:pt>
                <c:pt idx="12">
                  <c:v>9.5</c:v>
                </c:pt>
                <c:pt idx="13">
                  <c:v>10</c:v>
                </c:pt>
                <c:pt idx="14">
                  <c:v>10.5</c:v>
                </c:pt>
                <c:pt idx="15">
                  <c:v>11</c:v>
                </c:pt>
                <c:pt idx="16">
                  <c:v>11.5</c:v>
                </c:pt>
                <c:pt idx="17">
                  <c:v>12</c:v>
                </c:pt>
                <c:pt idx="18">
                  <c:v>12.5</c:v>
                </c:pt>
                <c:pt idx="19">
                  <c:v>13</c:v>
                </c:pt>
                <c:pt idx="20">
                  <c:v>13.5</c:v>
                </c:pt>
                <c:pt idx="21">
                  <c:v>14</c:v>
                </c:pt>
                <c:pt idx="22">
                  <c:v>14.5</c:v>
                </c:pt>
                <c:pt idx="23">
                  <c:v>15</c:v>
                </c:pt>
                <c:pt idx="24">
                  <c:v>15.5</c:v>
                </c:pt>
                <c:pt idx="25">
                  <c:v>16</c:v>
                </c:pt>
                <c:pt idx="26">
                  <c:v>16.5</c:v>
                </c:pt>
                <c:pt idx="27">
                  <c:v>17</c:v>
                </c:pt>
                <c:pt idx="28">
                  <c:v>17.5</c:v>
                </c:pt>
                <c:pt idx="29">
                  <c:v>18</c:v>
                </c:pt>
                <c:pt idx="30">
                  <c:v>18.5</c:v>
                </c:pt>
                <c:pt idx="31">
                  <c:v>19</c:v>
                </c:pt>
                <c:pt idx="32">
                  <c:v>19.5</c:v>
                </c:pt>
                <c:pt idx="33">
                  <c:v>20</c:v>
                </c:pt>
              </c:numCache>
            </c:numRef>
          </c:xVal>
          <c:yVal>
            <c:numRef>
              <c:f>Sheet2!$B$2:$B$35</c:f>
              <c:numCache>
                <c:formatCode>General</c:formatCode>
                <c:ptCount val="34"/>
                <c:pt idx="0">
                  <c:v>34</c:v>
                </c:pt>
                <c:pt idx="1">
                  <c:v>88</c:v>
                </c:pt>
                <c:pt idx="2">
                  <c:v>155</c:v>
                </c:pt>
                <c:pt idx="3">
                  <c:v>237</c:v>
                </c:pt>
                <c:pt idx="4">
                  <c:v>333</c:v>
                </c:pt>
                <c:pt idx="5">
                  <c:v>448</c:v>
                </c:pt>
                <c:pt idx="6">
                  <c:v>582</c:v>
                </c:pt>
                <c:pt idx="7">
                  <c:v>738</c:v>
                </c:pt>
                <c:pt idx="8">
                  <c:v>919</c:v>
                </c:pt>
                <c:pt idx="9">
                  <c:v>1123</c:v>
                </c:pt>
                <c:pt idx="10">
                  <c:v>1351</c:v>
                </c:pt>
                <c:pt idx="11">
                  <c:v>1604</c:v>
                </c:pt>
                <c:pt idx="12">
                  <c:v>1845</c:v>
                </c:pt>
                <c:pt idx="13">
                  <c:v>2043</c:v>
                </c:pt>
                <c:pt idx="14">
                  <c:v>2200</c:v>
                </c:pt>
                <c:pt idx="15">
                  <c:v>2321</c:v>
                </c:pt>
                <c:pt idx="16">
                  <c:v>2409</c:v>
                </c:pt>
                <c:pt idx="17">
                  <c:v>2467</c:v>
                </c:pt>
                <c:pt idx="18">
                  <c:v>2495</c:v>
                </c:pt>
                <c:pt idx="19">
                  <c:v>2500</c:v>
                </c:pt>
                <c:pt idx="20">
                  <c:v>2500</c:v>
                </c:pt>
                <c:pt idx="21">
                  <c:v>2500</c:v>
                </c:pt>
                <c:pt idx="22">
                  <c:v>2500</c:v>
                </c:pt>
                <c:pt idx="23">
                  <c:v>2500</c:v>
                </c:pt>
                <c:pt idx="24">
                  <c:v>2500</c:v>
                </c:pt>
                <c:pt idx="25">
                  <c:v>2500</c:v>
                </c:pt>
                <c:pt idx="26">
                  <c:v>2500</c:v>
                </c:pt>
                <c:pt idx="27">
                  <c:v>2500</c:v>
                </c:pt>
                <c:pt idx="28">
                  <c:v>2500</c:v>
                </c:pt>
                <c:pt idx="29">
                  <c:v>2500</c:v>
                </c:pt>
                <c:pt idx="30">
                  <c:v>2500</c:v>
                </c:pt>
                <c:pt idx="31">
                  <c:v>2500</c:v>
                </c:pt>
                <c:pt idx="32">
                  <c:v>2500</c:v>
                </c:pt>
                <c:pt idx="33">
                  <c:v>2500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AA7-4B58-9C3E-99C3EA8C5B06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rho=1.0</c:v>
                </c:pt>
              </c:strCache>
            </c:strRef>
          </c:tx>
          <c:spPr>
            <a:ln w="15875" cap="rnd">
              <a:solidFill>
                <a:srgbClr val="00B0F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xVal>
            <c:numRef>
              <c:f>Sheet2!$A$2:$A$35</c:f>
              <c:numCache>
                <c:formatCode>General</c:formatCode>
                <c:ptCount val="34"/>
                <c:pt idx="0">
                  <c:v>3.5</c:v>
                </c:pt>
                <c:pt idx="1">
                  <c:v>4</c:v>
                </c:pt>
                <c:pt idx="2">
                  <c:v>4.5</c:v>
                </c:pt>
                <c:pt idx="3">
                  <c:v>5</c:v>
                </c:pt>
                <c:pt idx="4">
                  <c:v>5.5</c:v>
                </c:pt>
                <c:pt idx="5">
                  <c:v>6</c:v>
                </c:pt>
                <c:pt idx="6">
                  <c:v>6.5</c:v>
                </c:pt>
                <c:pt idx="7">
                  <c:v>7</c:v>
                </c:pt>
                <c:pt idx="8">
                  <c:v>7.5</c:v>
                </c:pt>
                <c:pt idx="9">
                  <c:v>8</c:v>
                </c:pt>
                <c:pt idx="10">
                  <c:v>8.5</c:v>
                </c:pt>
                <c:pt idx="11">
                  <c:v>9</c:v>
                </c:pt>
                <c:pt idx="12">
                  <c:v>9.5</c:v>
                </c:pt>
                <c:pt idx="13">
                  <c:v>10</c:v>
                </c:pt>
                <c:pt idx="14">
                  <c:v>10.5</c:v>
                </c:pt>
                <c:pt idx="15">
                  <c:v>11</c:v>
                </c:pt>
                <c:pt idx="16">
                  <c:v>11.5</c:v>
                </c:pt>
                <c:pt idx="17">
                  <c:v>12</c:v>
                </c:pt>
                <c:pt idx="18">
                  <c:v>12.5</c:v>
                </c:pt>
                <c:pt idx="19">
                  <c:v>13</c:v>
                </c:pt>
                <c:pt idx="20">
                  <c:v>13.5</c:v>
                </c:pt>
                <c:pt idx="21">
                  <c:v>14</c:v>
                </c:pt>
                <c:pt idx="22">
                  <c:v>14.5</c:v>
                </c:pt>
                <c:pt idx="23">
                  <c:v>15</c:v>
                </c:pt>
                <c:pt idx="24">
                  <c:v>15.5</c:v>
                </c:pt>
                <c:pt idx="25">
                  <c:v>16</c:v>
                </c:pt>
                <c:pt idx="26">
                  <c:v>16.5</c:v>
                </c:pt>
                <c:pt idx="27">
                  <c:v>17</c:v>
                </c:pt>
                <c:pt idx="28">
                  <c:v>17.5</c:v>
                </c:pt>
                <c:pt idx="29">
                  <c:v>18</c:v>
                </c:pt>
                <c:pt idx="30">
                  <c:v>18.5</c:v>
                </c:pt>
                <c:pt idx="31">
                  <c:v>19</c:v>
                </c:pt>
                <c:pt idx="32">
                  <c:v>19.5</c:v>
                </c:pt>
                <c:pt idx="33">
                  <c:v>20</c:v>
                </c:pt>
              </c:numCache>
            </c:numRef>
          </c:xVal>
          <c:yVal>
            <c:numRef>
              <c:f>Sheet2!$C$2:$C$35</c:f>
              <c:numCache>
                <c:formatCode>General</c:formatCode>
                <c:ptCount val="34"/>
                <c:pt idx="0">
                  <c:v>22</c:v>
                </c:pt>
                <c:pt idx="1">
                  <c:v>66</c:v>
                </c:pt>
                <c:pt idx="2">
                  <c:v>121</c:v>
                </c:pt>
                <c:pt idx="3">
                  <c:v>188</c:v>
                </c:pt>
                <c:pt idx="4">
                  <c:v>267</c:v>
                </c:pt>
                <c:pt idx="5">
                  <c:v>359</c:v>
                </c:pt>
                <c:pt idx="6">
                  <c:v>467</c:v>
                </c:pt>
                <c:pt idx="7">
                  <c:v>594</c:v>
                </c:pt>
                <c:pt idx="8">
                  <c:v>740</c:v>
                </c:pt>
                <c:pt idx="9">
                  <c:v>906</c:v>
                </c:pt>
                <c:pt idx="10">
                  <c:v>1090</c:v>
                </c:pt>
                <c:pt idx="11">
                  <c:v>1293</c:v>
                </c:pt>
                <c:pt idx="12">
                  <c:v>1512</c:v>
                </c:pt>
                <c:pt idx="13">
                  <c:v>1746</c:v>
                </c:pt>
                <c:pt idx="14">
                  <c:v>1946</c:v>
                </c:pt>
                <c:pt idx="15">
                  <c:v>2110</c:v>
                </c:pt>
                <c:pt idx="16">
                  <c:v>2242</c:v>
                </c:pt>
                <c:pt idx="17">
                  <c:v>2344</c:v>
                </c:pt>
                <c:pt idx="18">
                  <c:v>2419</c:v>
                </c:pt>
                <c:pt idx="19">
                  <c:v>2469</c:v>
                </c:pt>
                <c:pt idx="20">
                  <c:v>2496</c:v>
                </c:pt>
                <c:pt idx="21">
                  <c:v>2500</c:v>
                </c:pt>
                <c:pt idx="22">
                  <c:v>2500</c:v>
                </c:pt>
                <c:pt idx="23">
                  <c:v>2500</c:v>
                </c:pt>
                <c:pt idx="24">
                  <c:v>2500</c:v>
                </c:pt>
                <c:pt idx="25">
                  <c:v>2500</c:v>
                </c:pt>
                <c:pt idx="26">
                  <c:v>2500</c:v>
                </c:pt>
                <c:pt idx="27">
                  <c:v>2500</c:v>
                </c:pt>
                <c:pt idx="28">
                  <c:v>2500</c:v>
                </c:pt>
                <c:pt idx="29">
                  <c:v>2500</c:v>
                </c:pt>
                <c:pt idx="30">
                  <c:v>2500</c:v>
                </c:pt>
                <c:pt idx="31">
                  <c:v>2500</c:v>
                </c:pt>
                <c:pt idx="32">
                  <c:v>2500</c:v>
                </c:pt>
                <c:pt idx="33">
                  <c:v>2500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AA7-4B58-9C3E-99C3EA8C5B06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IEC</c:v>
                </c:pt>
              </c:strCache>
            </c:strRef>
          </c:tx>
          <c:spPr>
            <a:ln w="15875" cap="rnd">
              <a:solidFill>
                <a:srgbClr val="FF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xVal>
            <c:numRef>
              <c:f>Sheet2!$A$2:$A$35</c:f>
              <c:numCache>
                <c:formatCode>General</c:formatCode>
                <c:ptCount val="34"/>
                <c:pt idx="0">
                  <c:v>3.5</c:v>
                </c:pt>
                <c:pt idx="1">
                  <c:v>4</c:v>
                </c:pt>
                <c:pt idx="2">
                  <c:v>4.5</c:v>
                </c:pt>
                <c:pt idx="3">
                  <c:v>5</c:v>
                </c:pt>
                <c:pt idx="4">
                  <c:v>5.5</c:v>
                </c:pt>
                <c:pt idx="5">
                  <c:v>6</c:v>
                </c:pt>
                <c:pt idx="6">
                  <c:v>6.5</c:v>
                </c:pt>
                <c:pt idx="7">
                  <c:v>7</c:v>
                </c:pt>
                <c:pt idx="8">
                  <c:v>7.5</c:v>
                </c:pt>
                <c:pt idx="9">
                  <c:v>8</c:v>
                </c:pt>
                <c:pt idx="10">
                  <c:v>8.5</c:v>
                </c:pt>
                <c:pt idx="11">
                  <c:v>9</c:v>
                </c:pt>
                <c:pt idx="12">
                  <c:v>9.5</c:v>
                </c:pt>
                <c:pt idx="13">
                  <c:v>10</c:v>
                </c:pt>
                <c:pt idx="14">
                  <c:v>10.5</c:v>
                </c:pt>
                <c:pt idx="15">
                  <c:v>11</c:v>
                </c:pt>
                <c:pt idx="16">
                  <c:v>11.5</c:v>
                </c:pt>
                <c:pt idx="17">
                  <c:v>12</c:v>
                </c:pt>
                <c:pt idx="18">
                  <c:v>12.5</c:v>
                </c:pt>
                <c:pt idx="19">
                  <c:v>13</c:v>
                </c:pt>
                <c:pt idx="20">
                  <c:v>13.5</c:v>
                </c:pt>
                <c:pt idx="21">
                  <c:v>14</c:v>
                </c:pt>
                <c:pt idx="22">
                  <c:v>14.5</c:v>
                </c:pt>
                <c:pt idx="23">
                  <c:v>15</c:v>
                </c:pt>
                <c:pt idx="24">
                  <c:v>15.5</c:v>
                </c:pt>
                <c:pt idx="25">
                  <c:v>16</c:v>
                </c:pt>
                <c:pt idx="26">
                  <c:v>16.5</c:v>
                </c:pt>
                <c:pt idx="27">
                  <c:v>17</c:v>
                </c:pt>
                <c:pt idx="28">
                  <c:v>17.5</c:v>
                </c:pt>
                <c:pt idx="29">
                  <c:v>18</c:v>
                </c:pt>
                <c:pt idx="30">
                  <c:v>18.5</c:v>
                </c:pt>
                <c:pt idx="31">
                  <c:v>19</c:v>
                </c:pt>
                <c:pt idx="32">
                  <c:v>19.5</c:v>
                </c:pt>
                <c:pt idx="33">
                  <c:v>20</c:v>
                </c:pt>
              </c:numCache>
            </c:numRef>
          </c:xVal>
          <c:yVal>
            <c:numRef>
              <c:f>Sheet2!$D$2:$D$35</c:f>
              <c:numCache>
                <c:formatCode>General</c:formatCode>
                <c:ptCount val="34"/>
                <c:pt idx="0">
                  <c:v>14.3</c:v>
                </c:pt>
                <c:pt idx="1">
                  <c:v>58.9</c:v>
                </c:pt>
                <c:pt idx="2">
                  <c:v>114.8</c:v>
                </c:pt>
                <c:pt idx="3">
                  <c:v>182.9</c:v>
                </c:pt>
                <c:pt idx="4">
                  <c:v>263.89999999999998</c:v>
                </c:pt>
                <c:pt idx="5">
                  <c:v>358.1</c:v>
                </c:pt>
                <c:pt idx="6">
                  <c:v>469.3</c:v>
                </c:pt>
                <c:pt idx="7">
                  <c:v>597.4</c:v>
                </c:pt>
                <c:pt idx="8">
                  <c:v>745.1</c:v>
                </c:pt>
                <c:pt idx="9">
                  <c:v>914.8</c:v>
                </c:pt>
                <c:pt idx="10">
                  <c:v>1104.7</c:v>
                </c:pt>
                <c:pt idx="11">
                  <c:v>1315.4</c:v>
                </c:pt>
                <c:pt idx="12">
                  <c:v>1550.4</c:v>
                </c:pt>
                <c:pt idx="13">
                  <c:v>1782</c:v>
                </c:pt>
                <c:pt idx="14">
                  <c:v>1980.4</c:v>
                </c:pt>
                <c:pt idx="15">
                  <c:v>2141.1</c:v>
                </c:pt>
                <c:pt idx="16">
                  <c:v>2268.6</c:v>
                </c:pt>
                <c:pt idx="17">
                  <c:v>2366.1</c:v>
                </c:pt>
                <c:pt idx="18">
                  <c:v>2436.1</c:v>
                </c:pt>
                <c:pt idx="19">
                  <c:v>2479.4</c:v>
                </c:pt>
                <c:pt idx="20">
                  <c:v>2497.1999999999998</c:v>
                </c:pt>
                <c:pt idx="21">
                  <c:v>2500</c:v>
                </c:pt>
                <c:pt idx="22">
                  <c:v>2500</c:v>
                </c:pt>
                <c:pt idx="23">
                  <c:v>2500</c:v>
                </c:pt>
                <c:pt idx="24">
                  <c:v>2500</c:v>
                </c:pt>
                <c:pt idx="25">
                  <c:v>2500</c:v>
                </c:pt>
                <c:pt idx="26">
                  <c:v>2500</c:v>
                </c:pt>
                <c:pt idx="27">
                  <c:v>2500</c:v>
                </c:pt>
                <c:pt idx="28">
                  <c:v>2500</c:v>
                </c:pt>
                <c:pt idx="29">
                  <c:v>2500</c:v>
                </c:pt>
                <c:pt idx="30">
                  <c:v>2500</c:v>
                </c:pt>
                <c:pt idx="31">
                  <c:v>2500</c:v>
                </c:pt>
                <c:pt idx="32">
                  <c:v>2500</c:v>
                </c:pt>
                <c:pt idx="33">
                  <c:v>2500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AA7-4B58-9C3E-99C3EA8C5B06}"/>
            </c:ext>
          </c:extLst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WakeBlaster</c:v>
                </c:pt>
              </c:strCache>
            </c:strRef>
          </c:tx>
          <c:spPr>
            <a:ln w="15875" cap="rnd">
              <a:solidFill>
                <a:srgbClr val="00B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xVal>
            <c:numRef>
              <c:f>Sheet2!$A$2:$A$35</c:f>
              <c:numCache>
                <c:formatCode>General</c:formatCode>
                <c:ptCount val="34"/>
                <c:pt idx="0">
                  <c:v>3.5</c:v>
                </c:pt>
                <c:pt idx="1">
                  <c:v>4</c:v>
                </c:pt>
                <c:pt idx="2">
                  <c:v>4.5</c:v>
                </c:pt>
                <c:pt idx="3">
                  <c:v>5</c:v>
                </c:pt>
                <c:pt idx="4">
                  <c:v>5.5</c:v>
                </c:pt>
                <c:pt idx="5">
                  <c:v>6</c:v>
                </c:pt>
                <c:pt idx="6">
                  <c:v>6.5</c:v>
                </c:pt>
                <c:pt idx="7">
                  <c:v>7</c:v>
                </c:pt>
                <c:pt idx="8">
                  <c:v>7.5</c:v>
                </c:pt>
                <c:pt idx="9">
                  <c:v>8</c:v>
                </c:pt>
                <c:pt idx="10">
                  <c:v>8.5</c:v>
                </c:pt>
                <c:pt idx="11">
                  <c:v>9</c:v>
                </c:pt>
                <c:pt idx="12">
                  <c:v>9.5</c:v>
                </c:pt>
                <c:pt idx="13">
                  <c:v>10</c:v>
                </c:pt>
                <c:pt idx="14">
                  <c:v>10.5</c:v>
                </c:pt>
                <c:pt idx="15">
                  <c:v>11</c:v>
                </c:pt>
                <c:pt idx="16">
                  <c:v>11.5</c:v>
                </c:pt>
                <c:pt idx="17">
                  <c:v>12</c:v>
                </c:pt>
                <c:pt idx="18">
                  <c:v>12.5</c:v>
                </c:pt>
                <c:pt idx="19">
                  <c:v>13</c:v>
                </c:pt>
                <c:pt idx="20">
                  <c:v>13.5</c:v>
                </c:pt>
                <c:pt idx="21">
                  <c:v>14</c:v>
                </c:pt>
                <c:pt idx="22">
                  <c:v>14.5</c:v>
                </c:pt>
                <c:pt idx="23">
                  <c:v>15</c:v>
                </c:pt>
                <c:pt idx="24">
                  <c:v>15.5</c:v>
                </c:pt>
                <c:pt idx="25">
                  <c:v>16</c:v>
                </c:pt>
                <c:pt idx="26">
                  <c:v>16.5</c:v>
                </c:pt>
                <c:pt idx="27">
                  <c:v>17</c:v>
                </c:pt>
                <c:pt idx="28">
                  <c:v>17.5</c:v>
                </c:pt>
                <c:pt idx="29">
                  <c:v>18</c:v>
                </c:pt>
                <c:pt idx="30">
                  <c:v>18.5</c:v>
                </c:pt>
                <c:pt idx="31">
                  <c:v>19</c:v>
                </c:pt>
                <c:pt idx="32">
                  <c:v>19.5</c:v>
                </c:pt>
                <c:pt idx="33">
                  <c:v>20</c:v>
                </c:pt>
              </c:numCache>
            </c:numRef>
          </c:xVal>
          <c:yVal>
            <c:numRef>
              <c:f>Sheet2!$E$2:$E$35</c:f>
              <c:numCache>
                <c:formatCode>General</c:formatCode>
                <c:ptCount val="34"/>
                <c:pt idx="0">
                  <c:v>17.100000000000001</c:v>
                </c:pt>
                <c:pt idx="1">
                  <c:v>62.70000000000001</c:v>
                </c:pt>
                <c:pt idx="2">
                  <c:v>119</c:v>
                </c:pt>
                <c:pt idx="3">
                  <c:v>187.6</c:v>
                </c:pt>
                <c:pt idx="4">
                  <c:v>267.3</c:v>
                </c:pt>
                <c:pt idx="5">
                  <c:v>362.6</c:v>
                </c:pt>
                <c:pt idx="6">
                  <c:v>473.5</c:v>
                </c:pt>
                <c:pt idx="7">
                  <c:v>602.5</c:v>
                </c:pt>
                <c:pt idx="8">
                  <c:v>752.3</c:v>
                </c:pt>
                <c:pt idx="9">
                  <c:v>920.8</c:v>
                </c:pt>
                <c:pt idx="10">
                  <c:v>1109.7</c:v>
                </c:pt>
                <c:pt idx="11">
                  <c:v>1326.1</c:v>
                </c:pt>
                <c:pt idx="12">
                  <c:v>1547.3</c:v>
                </c:pt>
                <c:pt idx="13">
                  <c:v>1757.1</c:v>
                </c:pt>
                <c:pt idx="14">
                  <c:v>1958.2</c:v>
                </c:pt>
                <c:pt idx="15">
                  <c:v>2140.1999999999998</c:v>
                </c:pt>
                <c:pt idx="16">
                  <c:v>2287.9</c:v>
                </c:pt>
                <c:pt idx="17">
                  <c:v>2392.9</c:v>
                </c:pt>
                <c:pt idx="18">
                  <c:v>2452.8000000000002</c:v>
                </c:pt>
                <c:pt idx="19">
                  <c:v>2477.3000000000002</c:v>
                </c:pt>
                <c:pt idx="20">
                  <c:v>2488.3000000000002</c:v>
                </c:pt>
                <c:pt idx="21">
                  <c:v>2494.1</c:v>
                </c:pt>
                <c:pt idx="22">
                  <c:v>2497.1</c:v>
                </c:pt>
                <c:pt idx="23">
                  <c:v>2498.6</c:v>
                </c:pt>
                <c:pt idx="24">
                  <c:v>2499.3000000000002</c:v>
                </c:pt>
                <c:pt idx="25">
                  <c:v>2499.6999999999998</c:v>
                </c:pt>
                <c:pt idx="26">
                  <c:v>2499.8000000000002</c:v>
                </c:pt>
                <c:pt idx="27">
                  <c:v>2499.9</c:v>
                </c:pt>
                <c:pt idx="28">
                  <c:v>2500</c:v>
                </c:pt>
                <c:pt idx="29">
                  <c:v>2500</c:v>
                </c:pt>
                <c:pt idx="30">
                  <c:v>2500</c:v>
                </c:pt>
                <c:pt idx="31">
                  <c:v>2500</c:v>
                </c:pt>
                <c:pt idx="32">
                  <c:v>2500</c:v>
                </c:pt>
                <c:pt idx="33">
                  <c:v>2500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BAA7-4B58-9C3E-99C3EA8C5B06}"/>
            </c:ext>
          </c:extLst>
        </c:ser>
        <c:ser>
          <c:idx val="4"/>
          <c:order val="4"/>
          <c:tx>
            <c:strRef>
              <c:f>Sheet2!$F$1</c:f>
              <c:strCache>
                <c:ptCount val="1"/>
                <c:pt idx="0">
                  <c:v>Svenningsen</c:v>
                </c:pt>
              </c:strCache>
            </c:strRef>
          </c:tx>
          <c:spPr>
            <a:ln w="158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xVal>
            <c:numRef>
              <c:f>Sheet2!$A$2:$A$35</c:f>
              <c:numCache>
                <c:formatCode>General</c:formatCode>
                <c:ptCount val="34"/>
                <c:pt idx="0">
                  <c:v>3.5</c:v>
                </c:pt>
                <c:pt idx="1">
                  <c:v>4</c:v>
                </c:pt>
                <c:pt idx="2">
                  <c:v>4.5</c:v>
                </c:pt>
                <c:pt idx="3">
                  <c:v>5</c:v>
                </c:pt>
                <c:pt idx="4">
                  <c:v>5.5</c:v>
                </c:pt>
                <c:pt idx="5">
                  <c:v>6</c:v>
                </c:pt>
                <c:pt idx="6">
                  <c:v>6.5</c:v>
                </c:pt>
                <c:pt idx="7">
                  <c:v>7</c:v>
                </c:pt>
                <c:pt idx="8">
                  <c:v>7.5</c:v>
                </c:pt>
                <c:pt idx="9">
                  <c:v>8</c:v>
                </c:pt>
                <c:pt idx="10">
                  <c:v>8.5</c:v>
                </c:pt>
                <c:pt idx="11">
                  <c:v>9</c:v>
                </c:pt>
                <c:pt idx="12">
                  <c:v>9.5</c:v>
                </c:pt>
                <c:pt idx="13">
                  <c:v>10</c:v>
                </c:pt>
                <c:pt idx="14">
                  <c:v>10.5</c:v>
                </c:pt>
                <c:pt idx="15">
                  <c:v>11</c:v>
                </c:pt>
                <c:pt idx="16">
                  <c:v>11.5</c:v>
                </c:pt>
                <c:pt idx="17">
                  <c:v>12</c:v>
                </c:pt>
                <c:pt idx="18">
                  <c:v>12.5</c:v>
                </c:pt>
                <c:pt idx="19">
                  <c:v>13</c:v>
                </c:pt>
                <c:pt idx="20">
                  <c:v>13.5</c:v>
                </c:pt>
                <c:pt idx="21">
                  <c:v>14</c:v>
                </c:pt>
                <c:pt idx="22">
                  <c:v>14.5</c:v>
                </c:pt>
                <c:pt idx="23">
                  <c:v>15</c:v>
                </c:pt>
                <c:pt idx="24">
                  <c:v>15.5</c:v>
                </c:pt>
                <c:pt idx="25">
                  <c:v>16</c:v>
                </c:pt>
                <c:pt idx="26">
                  <c:v>16.5</c:v>
                </c:pt>
                <c:pt idx="27">
                  <c:v>17</c:v>
                </c:pt>
                <c:pt idx="28">
                  <c:v>17.5</c:v>
                </c:pt>
                <c:pt idx="29">
                  <c:v>18</c:v>
                </c:pt>
                <c:pt idx="30">
                  <c:v>18.5</c:v>
                </c:pt>
                <c:pt idx="31">
                  <c:v>19</c:v>
                </c:pt>
                <c:pt idx="32">
                  <c:v>19.5</c:v>
                </c:pt>
                <c:pt idx="33">
                  <c:v>20</c:v>
                </c:pt>
              </c:numCache>
            </c:numRef>
          </c:xVal>
          <c:yVal>
            <c:numRef>
              <c:f>Sheet2!$F$2:$F$35</c:f>
              <c:numCache>
                <c:formatCode>General</c:formatCode>
                <c:ptCount val="34"/>
                <c:pt idx="0">
                  <c:v>14.3</c:v>
                </c:pt>
                <c:pt idx="1">
                  <c:v>58.9</c:v>
                </c:pt>
                <c:pt idx="2">
                  <c:v>114.8</c:v>
                </c:pt>
                <c:pt idx="3">
                  <c:v>182.9</c:v>
                </c:pt>
                <c:pt idx="4">
                  <c:v>263.89999999999998</c:v>
                </c:pt>
                <c:pt idx="5">
                  <c:v>358.1</c:v>
                </c:pt>
                <c:pt idx="6">
                  <c:v>469.3</c:v>
                </c:pt>
                <c:pt idx="7">
                  <c:v>597.4</c:v>
                </c:pt>
                <c:pt idx="8">
                  <c:v>745.1</c:v>
                </c:pt>
                <c:pt idx="9">
                  <c:v>915</c:v>
                </c:pt>
                <c:pt idx="10">
                  <c:v>1086.4000000000001</c:v>
                </c:pt>
                <c:pt idx="11">
                  <c:v>1272.2</c:v>
                </c:pt>
                <c:pt idx="12">
                  <c:v>1475.6</c:v>
                </c:pt>
                <c:pt idx="13">
                  <c:v>1683</c:v>
                </c:pt>
                <c:pt idx="14">
                  <c:v>1873.1</c:v>
                </c:pt>
                <c:pt idx="15">
                  <c:v>2031.6</c:v>
                </c:pt>
                <c:pt idx="16">
                  <c:v>2161.8000000000002</c:v>
                </c:pt>
                <c:pt idx="17">
                  <c:v>2267.4</c:v>
                </c:pt>
                <c:pt idx="18">
                  <c:v>2350.8000000000002</c:v>
                </c:pt>
                <c:pt idx="19">
                  <c:v>2414.3000000000002</c:v>
                </c:pt>
                <c:pt idx="20">
                  <c:v>2460.4</c:v>
                </c:pt>
                <c:pt idx="21">
                  <c:v>2487.5</c:v>
                </c:pt>
                <c:pt idx="22">
                  <c:v>2498</c:v>
                </c:pt>
                <c:pt idx="23">
                  <c:v>2500</c:v>
                </c:pt>
                <c:pt idx="24">
                  <c:v>2500</c:v>
                </c:pt>
                <c:pt idx="25">
                  <c:v>2500</c:v>
                </c:pt>
                <c:pt idx="26">
                  <c:v>2500</c:v>
                </c:pt>
                <c:pt idx="27">
                  <c:v>2500</c:v>
                </c:pt>
                <c:pt idx="28">
                  <c:v>2500</c:v>
                </c:pt>
                <c:pt idx="29">
                  <c:v>2500</c:v>
                </c:pt>
                <c:pt idx="30">
                  <c:v>2500</c:v>
                </c:pt>
                <c:pt idx="31">
                  <c:v>2500</c:v>
                </c:pt>
                <c:pt idx="32">
                  <c:v>2500</c:v>
                </c:pt>
                <c:pt idx="33">
                  <c:v>2500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BAA7-4B58-9C3E-99C3EA8C5B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5833800"/>
        <c:axId val="595834456"/>
      </c:scatterChart>
      <c:valAx>
        <c:axId val="595833800"/>
        <c:scaling>
          <c:orientation val="minMax"/>
          <c:max val="14"/>
          <c:min val="8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Wind Speed (m/s)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834456"/>
        <c:crosses val="autoZero"/>
        <c:crossBetween val="midCat"/>
      </c:valAx>
      <c:valAx>
        <c:axId val="595834456"/>
        <c:scaling>
          <c:orientation val="minMax"/>
          <c:max val="2600"/>
          <c:min val="10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Power Output (kW)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8338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[IEC_bad_Cp.xlsx]Sheet2!$B$1</c:f>
              <c:strCache>
                <c:ptCount val="1"/>
                <c:pt idx="0">
                  <c:v>before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[IEC_bad_Cp.xlsx]Sheet2!$A$2:$A$167</c:f>
              <c:numCache>
                <c:formatCode>General</c:formatCode>
                <c:ptCount val="166"/>
                <c:pt idx="0">
                  <c:v>3.5</c:v>
                </c:pt>
                <c:pt idx="1">
                  <c:v>3.6</c:v>
                </c:pt>
                <c:pt idx="2">
                  <c:v>3.7</c:v>
                </c:pt>
                <c:pt idx="3">
                  <c:v>3.8</c:v>
                </c:pt>
                <c:pt idx="4">
                  <c:v>3.9</c:v>
                </c:pt>
                <c:pt idx="5">
                  <c:v>4</c:v>
                </c:pt>
                <c:pt idx="6">
                  <c:v>4.0999999999999996</c:v>
                </c:pt>
                <c:pt idx="7">
                  <c:v>4.2</c:v>
                </c:pt>
                <c:pt idx="8">
                  <c:v>4.3</c:v>
                </c:pt>
                <c:pt idx="9">
                  <c:v>4.4000000000000004</c:v>
                </c:pt>
                <c:pt idx="10">
                  <c:v>4.5</c:v>
                </c:pt>
                <c:pt idx="11">
                  <c:v>4.5999999999999996</c:v>
                </c:pt>
                <c:pt idx="12">
                  <c:v>4.7</c:v>
                </c:pt>
                <c:pt idx="13">
                  <c:v>4.8</c:v>
                </c:pt>
                <c:pt idx="14">
                  <c:v>4.9000000000000004</c:v>
                </c:pt>
                <c:pt idx="15">
                  <c:v>5</c:v>
                </c:pt>
                <c:pt idx="16">
                  <c:v>5.0999999999999996</c:v>
                </c:pt>
                <c:pt idx="17">
                  <c:v>5.2</c:v>
                </c:pt>
                <c:pt idx="18">
                  <c:v>5.3</c:v>
                </c:pt>
                <c:pt idx="19">
                  <c:v>5.4</c:v>
                </c:pt>
                <c:pt idx="20">
                  <c:v>5.5</c:v>
                </c:pt>
                <c:pt idx="21">
                  <c:v>5.6</c:v>
                </c:pt>
                <c:pt idx="22">
                  <c:v>5.7</c:v>
                </c:pt>
                <c:pt idx="23">
                  <c:v>5.8</c:v>
                </c:pt>
                <c:pt idx="24">
                  <c:v>5.9</c:v>
                </c:pt>
                <c:pt idx="25">
                  <c:v>6</c:v>
                </c:pt>
                <c:pt idx="26">
                  <c:v>6.1</c:v>
                </c:pt>
                <c:pt idx="27">
                  <c:v>6.2</c:v>
                </c:pt>
                <c:pt idx="28">
                  <c:v>6.3</c:v>
                </c:pt>
                <c:pt idx="29">
                  <c:v>6.4</c:v>
                </c:pt>
                <c:pt idx="30">
                  <c:v>6.5</c:v>
                </c:pt>
                <c:pt idx="31">
                  <c:v>6.6</c:v>
                </c:pt>
                <c:pt idx="32">
                  <c:v>6.7</c:v>
                </c:pt>
                <c:pt idx="33">
                  <c:v>6.8</c:v>
                </c:pt>
                <c:pt idx="34">
                  <c:v>6.9</c:v>
                </c:pt>
                <c:pt idx="35">
                  <c:v>7</c:v>
                </c:pt>
                <c:pt idx="36">
                  <c:v>7.1</c:v>
                </c:pt>
                <c:pt idx="37">
                  <c:v>7.2</c:v>
                </c:pt>
                <c:pt idx="38">
                  <c:v>7.3</c:v>
                </c:pt>
                <c:pt idx="39">
                  <c:v>7.4</c:v>
                </c:pt>
                <c:pt idx="40">
                  <c:v>7.5</c:v>
                </c:pt>
                <c:pt idx="41">
                  <c:v>7.6</c:v>
                </c:pt>
                <c:pt idx="42">
                  <c:v>7.7</c:v>
                </c:pt>
                <c:pt idx="43">
                  <c:v>7.8</c:v>
                </c:pt>
                <c:pt idx="44">
                  <c:v>7.9</c:v>
                </c:pt>
                <c:pt idx="45">
                  <c:v>8</c:v>
                </c:pt>
                <c:pt idx="46">
                  <c:v>8.1</c:v>
                </c:pt>
                <c:pt idx="47">
                  <c:v>8.1999999999999993</c:v>
                </c:pt>
                <c:pt idx="48">
                  <c:v>8.3000000000000007</c:v>
                </c:pt>
                <c:pt idx="49">
                  <c:v>8.4</c:v>
                </c:pt>
                <c:pt idx="50">
                  <c:v>8.5</c:v>
                </c:pt>
                <c:pt idx="51">
                  <c:v>8.6</c:v>
                </c:pt>
                <c:pt idx="52">
                  <c:v>8.6999999999999993</c:v>
                </c:pt>
                <c:pt idx="53">
                  <c:v>8.8000000000000007</c:v>
                </c:pt>
                <c:pt idx="54">
                  <c:v>8.9</c:v>
                </c:pt>
                <c:pt idx="55">
                  <c:v>9</c:v>
                </c:pt>
                <c:pt idx="56">
                  <c:v>9.1</c:v>
                </c:pt>
                <c:pt idx="57">
                  <c:v>9.1999999999999993</c:v>
                </c:pt>
                <c:pt idx="58">
                  <c:v>9.3000000000000007</c:v>
                </c:pt>
                <c:pt idx="59">
                  <c:v>9.4</c:v>
                </c:pt>
                <c:pt idx="60">
                  <c:v>9.5</c:v>
                </c:pt>
                <c:pt idx="61">
                  <c:v>9.6</c:v>
                </c:pt>
                <c:pt idx="62">
                  <c:v>9.6999999999999993</c:v>
                </c:pt>
                <c:pt idx="63">
                  <c:v>9.8000000000000007</c:v>
                </c:pt>
                <c:pt idx="64">
                  <c:v>9.9</c:v>
                </c:pt>
                <c:pt idx="65">
                  <c:v>10</c:v>
                </c:pt>
                <c:pt idx="66">
                  <c:v>10.1</c:v>
                </c:pt>
                <c:pt idx="67">
                  <c:v>10.199999999999999</c:v>
                </c:pt>
                <c:pt idx="68">
                  <c:v>10.3</c:v>
                </c:pt>
                <c:pt idx="69">
                  <c:v>10.4</c:v>
                </c:pt>
                <c:pt idx="70">
                  <c:v>10.5</c:v>
                </c:pt>
                <c:pt idx="71">
                  <c:v>10.6</c:v>
                </c:pt>
                <c:pt idx="72">
                  <c:v>10.7</c:v>
                </c:pt>
                <c:pt idx="73">
                  <c:v>10.8</c:v>
                </c:pt>
                <c:pt idx="74">
                  <c:v>10.9</c:v>
                </c:pt>
                <c:pt idx="75">
                  <c:v>11</c:v>
                </c:pt>
                <c:pt idx="76">
                  <c:v>11.1</c:v>
                </c:pt>
                <c:pt idx="77">
                  <c:v>11.2</c:v>
                </c:pt>
                <c:pt idx="78">
                  <c:v>11.3</c:v>
                </c:pt>
                <c:pt idx="79">
                  <c:v>11.4</c:v>
                </c:pt>
                <c:pt idx="80">
                  <c:v>11.5</c:v>
                </c:pt>
                <c:pt idx="81">
                  <c:v>11.6</c:v>
                </c:pt>
                <c:pt idx="82">
                  <c:v>11.7</c:v>
                </c:pt>
                <c:pt idx="83">
                  <c:v>11.8</c:v>
                </c:pt>
                <c:pt idx="84">
                  <c:v>11.9</c:v>
                </c:pt>
                <c:pt idx="85">
                  <c:v>12</c:v>
                </c:pt>
                <c:pt idx="86">
                  <c:v>12.1</c:v>
                </c:pt>
                <c:pt idx="87">
                  <c:v>12.2</c:v>
                </c:pt>
                <c:pt idx="88">
                  <c:v>12.3</c:v>
                </c:pt>
                <c:pt idx="89">
                  <c:v>12.4</c:v>
                </c:pt>
                <c:pt idx="90">
                  <c:v>12.5</c:v>
                </c:pt>
                <c:pt idx="91">
                  <c:v>12.6</c:v>
                </c:pt>
                <c:pt idx="92">
                  <c:v>12.7</c:v>
                </c:pt>
                <c:pt idx="93">
                  <c:v>12.8</c:v>
                </c:pt>
                <c:pt idx="94">
                  <c:v>12.9</c:v>
                </c:pt>
                <c:pt idx="95">
                  <c:v>13</c:v>
                </c:pt>
                <c:pt idx="96">
                  <c:v>13.1</c:v>
                </c:pt>
                <c:pt idx="97">
                  <c:v>13.2</c:v>
                </c:pt>
                <c:pt idx="98">
                  <c:v>13.3</c:v>
                </c:pt>
                <c:pt idx="99">
                  <c:v>13.4</c:v>
                </c:pt>
                <c:pt idx="100">
                  <c:v>13.5</c:v>
                </c:pt>
                <c:pt idx="101">
                  <c:v>13.6</c:v>
                </c:pt>
                <c:pt idx="102">
                  <c:v>13.7</c:v>
                </c:pt>
                <c:pt idx="103">
                  <c:v>13.8</c:v>
                </c:pt>
                <c:pt idx="104">
                  <c:v>13.9</c:v>
                </c:pt>
                <c:pt idx="105">
                  <c:v>14</c:v>
                </c:pt>
                <c:pt idx="106">
                  <c:v>14.1</c:v>
                </c:pt>
                <c:pt idx="107">
                  <c:v>14.2</c:v>
                </c:pt>
                <c:pt idx="108">
                  <c:v>14.3</c:v>
                </c:pt>
                <c:pt idx="109">
                  <c:v>14.4</c:v>
                </c:pt>
                <c:pt idx="110">
                  <c:v>14.5</c:v>
                </c:pt>
                <c:pt idx="111">
                  <c:v>14.6</c:v>
                </c:pt>
                <c:pt idx="112">
                  <c:v>14.7</c:v>
                </c:pt>
                <c:pt idx="113">
                  <c:v>14.8</c:v>
                </c:pt>
                <c:pt idx="114">
                  <c:v>14.9</c:v>
                </c:pt>
                <c:pt idx="115">
                  <c:v>15</c:v>
                </c:pt>
                <c:pt idx="116">
                  <c:v>15.1</c:v>
                </c:pt>
                <c:pt idx="117">
                  <c:v>15.2</c:v>
                </c:pt>
                <c:pt idx="118">
                  <c:v>15.3</c:v>
                </c:pt>
                <c:pt idx="119">
                  <c:v>15.4</c:v>
                </c:pt>
                <c:pt idx="120">
                  <c:v>15.5</c:v>
                </c:pt>
                <c:pt idx="121">
                  <c:v>15.6</c:v>
                </c:pt>
                <c:pt idx="122">
                  <c:v>15.7</c:v>
                </c:pt>
                <c:pt idx="123">
                  <c:v>15.8</c:v>
                </c:pt>
                <c:pt idx="124">
                  <c:v>15.9</c:v>
                </c:pt>
                <c:pt idx="125">
                  <c:v>16</c:v>
                </c:pt>
                <c:pt idx="126">
                  <c:v>16.100000000000001</c:v>
                </c:pt>
                <c:pt idx="127">
                  <c:v>16.2</c:v>
                </c:pt>
                <c:pt idx="128">
                  <c:v>16.3</c:v>
                </c:pt>
                <c:pt idx="129">
                  <c:v>16.399999999999999</c:v>
                </c:pt>
                <c:pt idx="130">
                  <c:v>16.5</c:v>
                </c:pt>
                <c:pt idx="131">
                  <c:v>16.600000000000001</c:v>
                </c:pt>
                <c:pt idx="132">
                  <c:v>16.7</c:v>
                </c:pt>
                <c:pt idx="133">
                  <c:v>16.8</c:v>
                </c:pt>
                <c:pt idx="134">
                  <c:v>16.899999999999999</c:v>
                </c:pt>
                <c:pt idx="135">
                  <c:v>17</c:v>
                </c:pt>
                <c:pt idx="136">
                  <c:v>17.100000000000001</c:v>
                </c:pt>
                <c:pt idx="137">
                  <c:v>17.2</c:v>
                </c:pt>
                <c:pt idx="138">
                  <c:v>17.3</c:v>
                </c:pt>
                <c:pt idx="139">
                  <c:v>17.399999999999999</c:v>
                </c:pt>
                <c:pt idx="140">
                  <c:v>17.5</c:v>
                </c:pt>
                <c:pt idx="141">
                  <c:v>17.600000000000001</c:v>
                </c:pt>
                <c:pt idx="142">
                  <c:v>17.7</c:v>
                </c:pt>
                <c:pt idx="143">
                  <c:v>17.8</c:v>
                </c:pt>
                <c:pt idx="144">
                  <c:v>17.899999999999999</c:v>
                </c:pt>
                <c:pt idx="145">
                  <c:v>18</c:v>
                </c:pt>
                <c:pt idx="146">
                  <c:v>18.100000000000001</c:v>
                </c:pt>
                <c:pt idx="147">
                  <c:v>18.2</c:v>
                </c:pt>
                <c:pt idx="148">
                  <c:v>18.3</c:v>
                </c:pt>
                <c:pt idx="149">
                  <c:v>18.399999999999999</c:v>
                </c:pt>
                <c:pt idx="150">
                  <c:v>18.5</c:v>
                </c:pt>
                <c:pt idx="151">
                  <c:v>18.600000000000001</c:v>
                </c:pt>
                <c:pt idx="152">
                  <c:v>18.7</c:v>
                </c:pt>
                <c:pt idx="153">
                  <c:v>18.8</c:v>
                </c:pt>
                <c:pt idx="154">
                  <c:v>18.899999999999999</c:v>
                </c:pt>
                <c:pt idx="155">
                  <c:v>19</c:v>
                </c:pt>
                <c:pt idx="156">
                  <c:v>19.100000000000001</c:v>
                </c:pt>
                <c:pt idx="157">
                  <c:v>19.2</c:v>
                </c:pt>
                <c:pt idx="158">
                  <c:v>19.3</c:v>
                </c:pt>
                <c:pt idx="159">
                  <c:v>19.399999999999999</c:v>
                </c:pt>
                <c:pt idx="160">
                  <c:v>19.5</c:v>
                </c:pt>
                <c:pt idx="161">
                  <c:v>19.600000000000001</c:v>
                </c:pt>
                <c:pt idx="162">
                  <c:v>19.7</c:v>
                </c:pt>
                <c:pt idx="163">
                  <c:v>19.8</c:v>
                </c:pt>
                <c:pt idx="164">
                  <c:v>19.899999999999999</c:v>
                </c:pt>
                <c:pt idx="165">
                  <c:v>20</c:v>
                </c:pt>
              </c:numCache>
            </c:numRef>
          </c:xVal>
          <c:yVal>
            <c:numRef>
              <c:f>[IEC_bad_Cp.xlsx]Sheet2!$B$2:$B$167</c:f>
              <c:numCache>
                <c:formatCode>General</c:formatCode>
                <c:ptCount val="166"/>
                <c:pt idx="0">
                  <c:v>3.4000000000000002E-2</c:v>
                </c:pt>
                <c:pt idx="1">
                  <c:v>4.3700000000000003E-2</c:v>
                </c:pt>
                <c:pt idx="2">
                  <c:v>5.3400000000000003E-2</c:v>
                </c:pt>
                <c:pt idx="3">
                  <c:v>6.2899999999999998E-2</c:v>
                </c:pt>
                <c:pt idx="4">
                  <c:v>7.2499999999999995E-2</c:v>
                </c:pt>
                <c:pt idx="5">
                  <c:v>8.3799999999999999E-2</c:v>
                </c:pt>
                <c:pt idx="6">
                  <c:v>9.5699999999999993E-2</c:v>
                </c:pt>
                <c:pt idx="7">
                  <c:v>0.108</c:v>
                </c:pt>
                <c:pt idx="8">
                  <c:v>0.12089999999999999</c:v>
                </c:pt>
                <c:pt idx="9">
                  <c:v>0.1348</c:v>
                </c:pt>
                <c:pt idx="10">
                  <c:v>0.14910000000000001</c:v>
                </c:pt>
                <c:pt idx="11">
                  <c:v>0.1641</c:v>
                </c:pt>
                <c:pt idx="12">
                  <c:v>0.1797</c:v>
                </c:pt>
                <c:pt idx="13">
                  <c:v>0.1958</c:v>
                </c:pt>
                <c:pt idx="14">
                  <c:v>0.21249999999999999</c:v>
                </c:pt>
                <c:pt idx="15">
                  <c:v>0.22950000000000001</c:v>
                </c:pt>
                <c:pt idx="16">
                  <c:v>0.24690000000000001</c:v>
                </c:pt>
                <c:pt idx="17">
                  <c:v>0.26469999999999999</c:v>
                </c:pt>
                <c:pt idx="18">
                  <c:v>0.28310000000000002</c:v>
                </c:pt>
                <c:pt idx="19">
                  <c:v>0.30220000000000002</c:v>
                </c:pt>
                <c:pt idx="20">
                  <c:v>0.3221</c:v>
                </c:pt>
                <c:pt idx="21">
                  <c:v>0.34279999999999999</c:v>
                </c:pt>
                <c:pt idx="22">
                  <c:v>0.36449999999999999</c:v>
                </c:pt>
                <c:pt idx="23">
                  <c:v>0.38690000000000002</c:v>
                </c:pt>
                <c:pt idx="24">
                  <c:v>0.41</c:v>
                </c:pt>
                <c:pt idx="25">
                  <c:v>0.43390000000000001</c:v>
                </c:pt>
                <c:pt idx="26">
                  <c:v>0.45839999999999997</c:v>
                </c:pt>
                <c:pt idx="27">
                  <c:v>0.48349999999999999</c:v>
                </c:pt>
                <c:pt idx="28">
                  <c:v>0.50939999999999996</c:v>
                </c:pt>
                <c:pt idx="29">
                  <c:v>0.53600000000000003</c:v>
                </c:pt>
                <c:pt idx="30">
                  <c:v>0.56340000000000001</c:v>
                </c:pt>
                <c:pt idx="31">
                  <c:v>0.59179999999999999</c:v>
                </c:pt>
                <c:pt idx="32">
                  <c:v>0.621</c:v>
                </c:pt>
                <c:pt idx="33">
                  <c:v>0.65129999999999999</c:v>
                </c:pt>
                <c:pt idx="34">
                  <c:v>0.68259999999999998</c:v>
                </c:pt>
                <c:pt idx="35">
                  <c:v>0.71489999999999998</c:v>
                </c:pt>
                <c:pt idx="36">
                  <c:v>0.74829999999999997</c:v>
                </c:pt>
                <c:pt idx="37">
                  <c:v>0.78280000000000005</c:v>
                </c:pt>
                <c:pt idx="38">
                  <c:v>0.81830000000000003</c:v>
                </c:pt>
                <c:pt idx="39">
                  <c:v>0.8548</c:v>
                </c:pt>
                <c:pt idx="40">
                  <c:v>0.89239999999999997</c:v>
                </c:pt>
                <c:pt idx="41">
                  <c:v>0.93110000000000004</c:v>
                </c:pt>
                <c:pt idx="42">
                  <c:v>0.97070000000000001</c:v>
                </c:pt>
                <c:pt idx="43">
                  <c:v>1.0114000000000001</c:v>
                </c:pt>
                <c:pt idx="44">
                  <c:v>1.0531999999999999</c:v>
                </c:pt>
                <c:pt idx="45">
                  <c:v>1.0961000000000001</c:v>
                </c:pt>
                <c:pt idx="46">
                  <c:v>1.1405000000000001</c:v>
                </c:pt>
                <c:pt idx="47">
                  <c:v>1.1862999999999999</c:v>
                </c:pt>
                <c:pt idx="48">
                  <c:v>1.234</c:v>
                </c:pt>
                <c:pt idx="49">
                  <c:v>1.2836000000000001</c:v>
                </c:pt>
                <c:pt idx="50">
                  <c:v>1.3354999999999999</c:v>
                </c:pt>
                <c:pt idx="51">
                  <c:v>1.3897999999999999</c:v>
                </c:pt>
                <c:pt idx="52">
                  <c:v>1.446</c:v>
                </c:pt>
                <c:pt idx="53">
                  <c:v>1.5035000000000001</c:v>
                </c:pt>
                <c:pt idx="54">
                  <c:v>1.5617000000000001</c:v>
                </c:pt>
                <c:pt idx="55">
                  <c:v>1.6201000000000001</c:v>
                </c:pt>
                <c:pt idx="56">
                  <c:v>1.6778999999999999</c:v>
                </c:pt>
                <c:pt idx="57">
                  <c:v>1.7347999999999999</c:v>
                </c:pt>
                <c:pt idx="58">
                  <c:v>1.7901</c:v>
                </c:pt>
                <c:pt idx="59">
                  <c:v>1.8435999999999999</c:v>
                </c:pt>
                <c:pt idx="60">
                  <c:v>1.8946000000000001</c:v>
                </c:pt>
                <c:pt idx="61">
                  <c:v>1.9429000000000001</c:v>
                </c:pt>
                <c:pt idx="62">
                  <c:v>1.9884999999999999</c:v>
                </c:pt>
                <c:pt idx="63">
                  <c:v>2.0316000000000001</c:v>
                </c:pt>
                <c:pt idx="64">
                  <c:v>2.0724999999999998</c:v>
                </c:pt>
                <c:pt idx="65">
                  <c:v>2.1112000000000002</c:v>
                </c:pt>
                <c:pt idx="66">
                  <c:v>2.1478999999999999</c:v>
                </c:pt>
                <c:pt idx="67">
                  <c:v>2.1827999999999999</c:v>
                </c:pt>
                <c:pt idx="68">
                  <c:v>2.2159</c:v>
                </c:pt>
                <c:pt idx="69">
                  <c:v>2.2471999999999999</c:v>
                </c:pt>
                <c:pt idx="70">
                  <c:v>2.2768999999999999</c:v>
                </c:pt>
                <c:pt idx="71">
                  <c:v>2.3048999999999999</c:v>
                </c:pt>
                <c:pt idx="72">
                  <c:v>2.3313000000000001</c:v>
                </c:pt>
                <c:pt idx="73">
                  <c:v>2.3561000000000001</c:v>
                </c:pt>
                <c:pt idx="74">
                  <c:v>2.3794</c:v>
                </c:pt>
                <c:pt idx="75">
                  <c:v>2.4009999999999998</c:v>
                </c:pt>
                <c:pt idx="76">
                  <c:v>2.4211999999999998</c:v>
                </c:pt>
                <c:pt idx="77">
                  <c:v>2.4398</c:v>
                </c:pt>
                <c:pt idx="78">
                  <c:v>2.4569999999999999</c:v>
                </c:pt>
                <c:pt idx="79">
                  <c:v>2.4727999999999999</c:v>
                </c:pt>
                <c:pt idx="80">
                  <c:v>2.4872999999999998</c:v>
                </c:pt>
                <c:pt idx="81">
                  <c:v>2.5005000000000002</c:v>
                </c:pt>
                <c:pt idx="82">
                  <c:v>2.5123000000000002</c:v>
                </c:pt>
                <c:pt idx="83">
                  <c:v>2.5226000000000002</c:v>
                </c:pt>
                <c:pt idx="84">
                  <c:v>2.5314000000000001</c:v>
                </c:pt>
                <c:pt idx="85">
                  <c:v>2.5387</c:v>
                </c:pt>
                <c:pt idx="86">
                  <c:v>2.5444</c:v>
                </c:pt>
                <c:pt idx="87">
                  <c:v>2.5486</c:v>
                </c:pt>
                <c:pt idx="88">
                  <c:v>2.5512999999999999</c:v>
                </c:pt>
                <c:pt idx="89">
                  <c:v>2.5526</c:v>
                </c:pt>
                <c:pt idx="90">
                  <c:v>2.5524</c:v>
                </c:pt>
                <c:pt idx="91">
                  <c:v>2.5510000000000002</c:v>
                </c:pt>
                <c:pt idx="92">
                  <c:v>2.5486</c:v>
                </c:pt>
                <c:pt idx="93">
                  <c:v>2.5453999999999999</c:v>
                </c:pt>
                <c:pt idx="94">
                  <c:v>2.5417999999999998</c:v>
                </c:pt>
                <c:pt idx="95">
                  <c:v>2.5381</c:v>
                </c:pt>
                <c:pt idx="96">
                  <c:v>2.5345</c:v>
                </c:pt>
                <c:pt idx="97">
                  <c:v>2.5310999999999999</c:v>
                </c:pt>
                <c:pt idx="98">
                  <c:v>2.5278999999999998</c:v>
                </c:pt>
                <c:pt idx="99">
                  <c:v>2.5249000000000001</c:v>
                </c:pt>
                <c:pt idx="100">
                  <c:v>2.5222000000000002</c:v>
                </c:pt>
                <c:pt idx="101">
                  <c:v>2.5196999999999998</c:v>
                </c:pt>
                <c:pt idx="102">
                  <c:v>2.5175000000000001</c:v>
                </c:pt>
                <c:pt idx="103">
                  <c:v>2.5154999999999998</c:v>
                </c:pt>
                <c:pt idx="104">
                  <c:v>2.5137</c:v>
                </c:pt>
                <c:pt idx="105">
                  <c:v>2.5121000000000002</c:v>
                </c:pt>
                <c:pt idx="106">
                  <c:v>2.5106999999999999</c:v>
                </c:pt>
                <c:pt idx="107">
                  <c:v>2.5095000000000001</c:v>
                </c:pt>
                <c:pt idx="108">
                  <c:v>2.5084</c:v>
                </c:pt>
                <c:pt idx="109">
                  <c:v>2.5072999999999999</c:v>
                </c:pt>
                <c:pt idx="110">
                  <c:v>2.5064000000000002</c:v>
                </c:pt>
                <c:pt idx="111">
                  <c:v>2.5055000000000001</c:v>
                </c:pt>
                <c:pt idx="112">
                  <c:v>2.5047000000000001</c:v>
                </c:pt>
                <c:pt idx="113">
                  <c:v>2.504</c:v>
                </c:pt>
                <c:pt idx="114">
                  <c:v>2.5034000000000001</c:v>
                </c:pt>
                <c:pt idx="115">
                  <c:v>2.5026999999999999</c:v>
                </c:pt>
                <c:pt idx="116">
                  <c:v>2.5022000000000002</c:v>
                </c:pt>
                <c:pt idx="117">
                  <c:v>2.5017</c:v>
                </c:pt>
                <c:pt idx="118">
                  <c:v>2.5013000000000001</c:v>
                </c:pt>
                <c:pt idx="119">
                  <c:v>2.5009999999999999</c:v>
                </c:pt>
                <c:pt idx="120">
                  <c:v>2.5007000000000001</c:v>
                </c:pt>
                <c:pt idx="121">
                  <c:v>2.5005000000000002</c:v>
                </c:pt>
                <c:pt idx="122">
                  <c:v>2.5003000000000002</c:v>
                </c:pt>
                <c:pt idx="123">
                  <c:v>2.5002</c:v>
                </c:pt>
                <c:pt idx="124">
                  <c:v>2.5001000000000002</c:v>
                </c:pt>
                <c:pt idx="125">
                  <c:v>2.5</c:v>
                </c:pt>
                <c:pt idx="126">
                  <c:v>2.5</c:v>
                </c:pt>
                <c:pt idx="127">
                  <c:v>2.5</c:v>
                </c:pt>
                <c:pt idx="128">
                  <c:v>2.5</c:v>
                </c:pt>
                <c:pt idx="129">
                  <c:v>2.5</c:v>
                </c:pt>
                <c:pt idx="130">
                  <c:v>2.5</c:v>
                </c:pt>
                <c:pt idx="131">
                  <c:v>2.5</c:v>
                </c:pt>
                <c:pt idx="132">
                  <c:v>2.5</c:v>
                </c:pt>
                <c:pt idx="133">
                  <c:v>2.5</c:v>
                </c:pt>
                <c:pt idx="134">
                  <c:v>2.5</c:v>
                </c:pt>
                <c:pt idx="135">
                  <c:v>2.5</c:v>
                </c:pt>
                <c:pt idx="136">
                  <c:v>2.5</c:v>
                </c:pt>
                <c:pt idx="137">
                  <c:v>2.5</c:v>
                </c:pt>
                <c:pt idx="138">
                  <c:v>2.5</c:v>
                </c:pt>
                <c:pt idx="139">
                  <c:v>2.5</c:v>
                </c:pt>
                <c:pt idx="140">
                  <c:v>2.5</c:v>
                </c:pt>
                <c:pt idx="141">
                  <c:v>2.5</c:v>
                </c:pt>
                <c:pt idx="142">
                  <c:v>2.5</c:v>
                </c:pt>
                <c:pt idx="143">
                  <c:v>2.5</c:v>
                </c:pt>
                <c:pt idx="144">
                  <c:v>2.5</c:v>
                </c:pt>
                <c:pt idx="145">
                  <c:v>2.5</c:v>
                </c:pt>
                <c:pt idx="146">
                  <c:v>2.5</c:v>
                </c:pt>
                <c:pt idx="147">
                  <c:v>2.5</c:v>
                </c:pt>
                <c:pt idx="148">
                  <c:v>2.5</c:v>
                </c:pt>
                <c:pt idx="149">
                  <c:v>2.5</c:v>
                </c:pt>
                <c:pt idx="150">
                  <c:v>2.5</c:v>
                </c:pt>
                <c:pt idx="151">
                  <c:v>2.5</c:v>
                </c:pt>
                <c:pt idx="152">
                  <c:v>2.5</c:v>
                </c:pt>
                <c:pt idx="153">
                  <c:v>2.5</c:v>
                </c:pt>
                <c:pt idx="154">
                  <c:v>2.5</c:v>
                </c:pt>
                <c:pt idx="155">
                  <c:v>2.5</c:v>
                </c:pt>
                <c:pt idx="156">
                  <c:v>2.5</c:v>
                </c:pt>
                <c:pt idx="157">
                  <c:v>2.5</c:v>
                </c:pt>
                <c:pt idx="158">
                  <c:v>2.5</c:v>
                </c:pt>
                <c:pt idx="159">
                  <c:v>2.5</c:v>
                </c:pt>
                <c:pt idx="160">
                  <c:v>2.5</c:v>
                </c:pt>
                <c:pt idx="161">
                  <c:v>2.5</c:v>
                </c:pt>
                <c:pt idx="162">
                  <c:v>2.5</c:v>
                </c:pt>
                <c:pt idx="163">
                  <c:v>2.5</c:v>
                </c:pt>
                <c:pt idx="164">
                  <c:v>2.5</c:v>
                </c:pt>
                <c:pt idx="165">
                  <c:v>2.5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538-404A-8A4D-0FC6A3BA057A}"/>
            </c:ext>
          </c:extLst>
        </c:ser>
        <c:ser>
          <c:idx val="1"/>
          <c:order val="1"/>
          <c:tx>
            <c:strRef>
              <c:f>[IEC_bad_Cp.xlsx]Sheet2!$C$1</c:f>
              <c:strCache>
                <c:ptCount val="1"/>
                <c:pt idx="0">
                  <c:v>after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[IEC_bad_Cp.xlsx]Sheet2!$A$2:$A$167</c:f>
              <c:numCache>
                <c:formatCode>General</c:formatCode>
                <c:ptCount val="166"/>
                <c:pt idx="0">
                  <c:v>3.5</c:v>
                </c:pt>
                <c:pt idx="1">
                  <c:v>3.6</c:v>
                </c:pt>
                <c:pt idx="2">
                  <c:v>3.7</c:v>
                </c:pt>
                <c:pt idx="3">
                  <c:v>3.8</c:v>
                </c:pt>
                <c:pt idx="4">
                  <c:v>3.9</c:v>
                </c:pt>
                <c:pt idx="5">
                  <c:v>4</c:v>
                </c:pt>
                <c:pt idx="6">
                  <c:v>4.0999999999999996</c:v>
                </c:pt>
                <c:pt idx="7">
                  <c:v>4.2</c:v>
                </c:pt>
                <c:pt idx="8">
                  <c:v>4.3</c:v>
                </c:pt>
                <c:pt idx="9">
                  <c:v>4.4000000000000004</c:v>
                </c:pt>
                <c:pt idx="10">
                  <c:v>4.5</c:v>
                </c:pt>
                <c:pt idx="11">
                  <c:v>4.5999999999999996</c:v>
                </c:pt>
                <c:pt idx="12">
                  <c:v>4.7</c:v>
                </c:pt>
                <c:pt idx="13">
                  <c:v>4.8</c:v>
                </c:pt>
                <c:pt idx="14">
                  <c:v>4.9000000000000004</c:v>
                </c:pt>
                <c:pt idx="15">
                  <c:v>5</c:v>
                </c:pt>
                <c:pt idx="16">
                  <c:v>5.0999999999999996</c:v>
                </c:pt>
                <c:pt idx="17">
                  <c:v>5.2</c:v>
                </c:pt>
                <c:pt idx="18">
                  <c:v>5.3</c:v>
                </c:pt>
                <c:pt idx="19">
                  <c:v>5.4</c:v>
                </c:pt>
                <c:pt idx="20">
                  <c:v>5.5</c:v>
                </c:pt>
                <c:pt idx="21">
                  <c:v>5.6</c:v>
                </c:pt>
                <c:pt idx="22">
                  <c:v>5.7</c:v>
                </c:pt>
                <c:pt idx="23">
                  <c:v>5.8</c:v>
                </c:pt>
                <c:pt idx="24">
                  <c:v>5.9</c:v>
                </c:pt>
                <c:pt idx="25">
                  <c:v>6</c:v>
                </c:pt>
                <c:pt idx="26">
                  <c:v>6.1</c:v>
                </c:pt>
                <c:pt idx="27">
                  <c:v>6.2</c:v>
                </c:pt>
                <c:pt idx="28">
                  <c:v>6.3</c:v>
                </c:pt>
                <c:pt idx="29">
                  <c:v>6.4</c:v>
                </c:pt>
                <c:pt idx="30">
                  <c:v>6.5</c:v>
                </c:pt>
                <c:pt idx="31">
                  <c:v>6.6</c:v>
                </c:pt>
                <c:pt idx="32">
                  <c:v>6.7</c:v>
                </c:pt>
                <c:pt idx="33">
                  <c:v>6.8</c:v>
                </c:pt>
                <c:pt idx="34">
                  <c:v>6.9</c:v>
                </c:pt>
                <c:pt idx="35">
                  <c:v>7</c:v>
                </c:pt>
                <c:pt idx="36">
                  <c:v>7.1</c:v>
                </c:pt>
                <c:pt idx="37">
                  <c:v>7.2</c:v>
                </c:pt>
                <c:pt idx="38">
                  <c:v>7.3</c:v>
                </c:pt>
                <c:pt idx="39">
                  <c:v>7.4</c:v>
                </c:pt>
                <c:pt idx="40">
                  <c:v>7.5</c:v>
                </c:pt>
                <c:pt idx="41">
                  <c:v>7.6</c:v>
                </c:pt>
                <c:pt idx="42">
                  <c:v>7.7</c:v>
                </c:pt>
                <c:pt idx="43">
                  <c:v>7.8</c:v>
                </c:pt>
                <c:pt idx="44">
                  <c:v>7.9</c:v>
                </c:pt>
                <c:pt idx="45">
                  <c:v>8</c:v>
                </c:pt>
                <c:pt idx="46">
                  <c:v>8.1</c:v>
                </c:pt>
                <c:pt idx="47">
                  <c:v>8.1999999999999993</c:v>
                </c:pt>
                <c:pt idx="48">
                  <c:v>8.3000000000000007</c:v>
                </c:pt>
                <c:pt idx="49">
                  <c:v>8.4</c:v>
                </c:pt>
                <c:pt idx="50">
                  <c:v>8.5</c:v>
                </c:pt>
                <c:pt idx="51">
                  <c:v>8.6</c:v>
                </c:pt>
                <c:pt idx="52">
                  <c:v>8.6999999999999993</c:v>
                </c:pt>
                <c:pt idx="53">
                  <c:v>8.8000000000000007</c:v>
                </c:pt>
                <c:pt idx="54">
                  <c:v>8.9</c:v>
                </c:pt>
                <c:pt idx="55">
                  <c:v>9</c:v>
                </c:pt>
                <c:pt idx="56">
                  <c:v>9.1</c:v>
                </c:pt>
                <c:pt idx="57">
                  <c:v>9.1999999999999993</c:v>
                </c:pt>
                <c:pt idx="58">
                  <c:v>9.3000000000000007</c:v>
                </c:pt>
                <c:pt idx="59">
                  <c:v>9.4</c:v>
                </c:pt>
                <c:pt idx="60">
                  <c:v>9.5</c:v>
                </c:pt>
                <c:pt idx="61">
                  <c:v>9.6</c:v>
                </c:pt>
                <c:pt idx="62">
                  <c:v>9.6999999999999993</c:v>
                </c:pt>
                <c:pt idx="63">
                  <c:v>9.8000000000000007</c:v>
                </c:pt>
                <c:pt idx="64">
                  <c:v>9.9</c:v>
                </c:pt>
                <c:pt idx="65">
                  <c:v>10</c:v>
                </c:pt>
                <c:pt idx="66">
                  <c:v>10.1</c:v>
                </c:pt>
                <c:pt idx="67">
                  <c:v>10.199999999999999</c:v>
                </c:pt>
                <c:pt idx="68">
                  <c:v>10.3</c:v>
                </c:pt>
                <c:pt idx="69">
                  <c:v>10.4</c:v>
                </c:pt>
                <c:pt idx="70">
                  <c:v>10.5</c:v>
                </c:pt>
                <c:pt idx="71">
                  <c:v>10.6</c:v>
                </c:pt>
                <c:pt idx="72">
                  <c:v>10.7</c:v>
                </c:pt>
                <c:pt idx="73">
                  <c:v>10.8</c:v>
                </c:pt>
                <c:pt idx="74">
                  <c:v>10.9</c:v>
                </c:pt>
                <c:pt idx="75">
                  <c:v>11</c:v>
                </c:pt>
                <c:pt idx="76">
                  <c:v>11.1</c:v>
                </c:pt>
                <c:pt idx="77">
                  <c:v>11.2</c:v>
                </c:pt>
                <c:pt idx="78">
                  <c:v>11.3</c:v>
                </c:pt>
                <c:pt idx="79">
                  <c:v>11.4</c:v>
                </c:pt>
                <c:pt idx="80">
                  <c:v>11.5</c:v>
                </c:pt>
                <c:pt idx="81">
                  <c:v>11.6</c:v>
                </c:pt>
                <c:pt idx="82">
                  <c:v>11.7</c:v>
                </c:pt>
                <c:pt idx="83">
                  <c:v>11.8</c:v>
                </c:pt>
                <c:pt idx="84">
                  <c:v>11.9</c:v>
                </c:pt>
                <c:pt idx="85">
                  <c:v>12</c:v>
                </c:pt>
                <c:pt idx="86">
                  <c:v>12.1</c:v>
                </c:pt>
                <c:pt idx="87">
                  <c:v>12.2</c:v>
                </c:pt>
                <c:pt idx="88">
                  <c:v>12.3</c:v>
                </c:pt>
                <c:pt idx="89">
                  <c:v>12.4</c:v>
                </c:pt>
                <c:pt idx="90">
                  <c:v>12.5</c:v>
                </c:pt>
                <c:pt idx="91">
                  <c:v>12.6</c:v>
                </c:pt>
                <c:pt idx="92">
                  <c:v>12.7</c:v>
                </c:pt>
                <c:pt idx="93">
                  <c:v>12.8</c:v>
                </c:pt>
                <c:pt idx="94">
                  <c:v>12.9</c:v>
                </c:pt>
                <c:pt idx="95">
                  <c:v>13</c:v>
                </c:pt>
                <c:pt idx="96">
                  <c:v>13.1</c:v>
                </c:pt>
                <c:pt idx="97">
                  <c:v>13.2</c:v>
                </c:pt>
                <c:pt idx="98">
                  <c:v>13.3</c:v>
                </c:pt>
                <c:pt idx="99">
                  <c:v>13.4</c:v>
                </c:pt>
                <c:pt idx="100">
                  <c:v>13.5</c:v>
                </c:pt>
                <c:pt idx="101">
                  <c:v>13.6</c:v>
                </c:pt>
                <c:pt idx="102">
                  <c:v>13.7</c:v>
                </c:pt>
                <c:pt idx="103">
                  <c:v>13.8</c:v>
                </c:pt>
                <c:pt idx="104">
                  <c:v>13.9</c:v>
                </c:pt>
                <c:pt idx="105">
                  <c:v>14</c:v>
                </c:pt>
                <c:pt idx="106">
                  <c:v>14.1</c:v>
                </c:pt>
                <c:pt idx="107">
                  <c:v>14.2</c:v>
                </c:pt>
                <c:pt idx="108">
                  <c:v>14.3</c:v>
                </c:pt>
                <c:pt idx="109">
                  <c:v>14.4</c:v>
                </c:pt>
                <c:pt idx="110">
                  <c:v>14.5</c:v>
                </c:pt>
                <c:pt idx="111">
                  <c:v>14.6</c:v>
                </c:pt>
                <c:pt idx="112">
                  <c:v>14.7</c:v>
                </c:pt>
                <c:pt idx="113">
                  <c:v>14.8</c:v>
                </c:pt>
                <c:pt idx="114">
                  <c:v>14.9</c:v>
                </c:pt>
                <c:pt idx="115">
                  <c:v>15</c:v>
                </c:pt>
                <c:pt idx="116">
                  <c:v>15.1</c:v>
                </c:pt>
                <c:pt idx="117">
                  <c:v>15.2</c:v>
                </c:pt>
                <c:pt idx="118">
                  <c:v>15.3</c:v>
                </c:pt>
                <c:pt idx="119">
                  <c:v>15.4</c:v>
                </c:pt>
                <c:pt idx="120">
                  <c:v>15.5</c:v>
                </c:pt>
                <c:pt idx="121">
                  <c:v>15.6</c:v>
                </c:pt>
                <c:pt idx="122">
                  <c:v>15.7</c:v>
                </c:pt>
                <c:pt idx="123">
                  <c:v>15.8</c:v>
                </c:pt>
                <c:pt idx="124">
                  <c:v>15.9</c:v>
                </c:pt>
                <c:pt idx="125">
                  <c:v>16</c:v>
                </c:pt>
                <c:pt idx="126">
                  <c:v>16.100000000000001</c:v>
                </c:pt>
                <c:pt idx="127">
                  <c:v>16.2</c:v>
                </c:pt>
                <c:pt idx="128">
                  <c:v>16.3</c:v>
                </c:pt>
                <c:pt idx="129">
                  <c:v>16.399999999999999</c:v>
                </c:pt>
                <c:pt idx="130">
                  <c:v>16.5</c:v>
                </c:pt>
                <c:pt idx="131">
                  <c:v>16.600000000000001</c:v>
                </c:pt>
                <c:pt idx="132">
                  <c:v>16.7</c:v>
                </c:pt>
                <c:pt idx="133">
                  <c:v>16.8</c:v>
                </c:pt>
                <c:pt idx="134">
                  <c:v>16.899999999999999</c:v>
                </c:pt>
                <c:pt idx="135">
                  <c:v>17</c:v>
                </c:pt>
                <c:pt idx="136">
                  <c:v>17.100000000000001</c:v>
                </c:pt>
                <c:pt idx="137">
                  <c:v>17.2</c:v>
                </c:pt>
                <c:pt idx="138">
                  <c:v>17.3</c:v>
                </c:pt>
                <c:pt idx="139">
                  <c:v>17.399999999999999</c:v>
                </c:pt>
                <c:pt idx="140">
                  <c:v>17.5</c:v>
                </c:pt>
                <c:pt idx="141">
                  <c:v>17.600000000000001</c:v>
                </c:pt>
                <c:pt idx="142">
                  <c:v>17.7</c:v>
                </c:pt>
                <c:pt idx="143">
                  <c:v>17.8</c:v>
                </c:pt>
                <c:pt idx="144">
                  <c:v>17.899999999999999</c:v>
                </c:pt>
                <c:pt idx="145">
                  <c:v>18</c:v>
                </c:pt>
                <c:pt idx="146">
                  <c:v>18.100000000000001</c:v>
                </c:pt>
                <c:pt idx="147">
                  <c:v>18.2</c:v>
                </c:pt>
                <c:pt idx="148">
                  <c:v>18.3</c:v>
                </c:pt>
                <c:pt idx="149">
                  <c:v>18.399999999999999</c:v>
                </c:pt>
                <c:pt idx="150">
                  <c:v>18.5</c:v>
                </c:pt>
                <c:pt idx="151">
                  <c:v>18.600000000000001</c:v>
                </c:pt>
                <c:pt idx="152">
                  <c:v>18.7</c:v>
                </c:pt>
                <c:pt idx="153">
                  <c:v>18.8</c:v>
                </c:pt>
                <c:pt idx="154">
                  <c:v>18.899999999999999</c:v>
                </c:pt>
                <c:pt idx="155">
                  <c:v>19</c:v>
                </c:pt>
                <c:pt idx="156">
                  <c:v>19.100000000000001</c:v>
                </c:pt>
                <c:pt idx="157">
                  <c:v>19.2</c:v>
                </c:pt>
                <c:pt idx="158">
                  <c:v>19.3</c:v>
                </c:pt>
                <c:pt idx="159">
                  <c:v>19.399999999999999</c:v>
                </c:pt>
                <c:pt idx="160">
                  <c:v>19.5</c:v>
                </c:pt>
                <c:pt idx="161">
                  <c:v>19.600000000000001</c:v>
                </c:pt>
                <c:pt idx="162">
                  <c:v>19.7</c:v>
                </c:pt>
                <c:pt idx="163">
                  <c:v>19.8</c:v>
                </c:pt>
                <c:pt idx="164">
                  <c:v>19.899999999999999</c:v>
                </c:pt>
                <c:pt idx="165">
                  <c:v>20</c:v>
                </c:pt>
              </c:numCache>
            </c:numRef>
          </c:xVal>
          <c:yVal>
            <c:numRef>
              <c:f>[IEC_bad_Cp.xlsx]Sheet2!$C$2:$C$167</c:f>
              <c:numCache>
                <c:formatCode>General</c:formatCode>
                <c:ptCount val="166"/>
                <c:pt idx="0">
                  <c:v>3.4000000000000002E-2</c:v>
                </c:pt>
                <c:pt idx="1">
                  <c:v>4.3700000000000003E-2</c:v>
                </c:pt>
                <c:pt idx="2">
                  <c:v>5.3400000000000003E-2</c:v>
                </c:pt>
                <c:pt idx="3">
                  <c:v>6.2899999999999998E-2</c:v>
                </c:pt>
                <c:pt idx="4">
                  <c:v>7.2499999999999995E-2</c:v>
                </c:pt>
                <c:pt idx="5">
                  <c:v>8.3799999999999999E-2</c:v>
                </c:pt>
                <c:pt idx="6">
                  <c:v>9.5699999999999993E-2</c:v>
                </c:pt>
                <c:pt idx="7">
                  <c:v>0.108</c:v>
                </c:pt>
                <c:pt idx="8">
                  <c:v>0.12089999999999999</c:v>
                </c:pt>
                <c:pt idx="9">
                  <c:v>0.1348</c:v>
                </c:pt>
                <c:pt idx="10">
                  <c:v>0.14910000000000001</c:v>
                </c:pt>
                <c:pt idx="11">
                  <c:v>0.1641</c:v>
                </c:pt>
                <c:pt idx="12">
                  <c:v>0.1797</c:v>
                </c:pt>
                <c:pt idx="13">
                  <c:v>0.1958</c:v>
                </c:pt>
                <c:pt idx="14">
                  <c:v>0.21249999999999999</c:v>
                </c:pt>
                <c:pt idx="15">
                  <c:v>0.22950000000000001</c:v>
                </c:pt>
                <c:pt idx="16">
                  <c:v>0.24690000000000001</c:v>
                </c:pt>
                <c:pt idx="17">
                  <c:v>0.26469999999999999</c:v>
                </c:pt>
                <c:pt idx="18">
                  <c:v>0.28310000000000002</c:v>
                </c:pt>
                <c:pt idx="19">
                  <c:v>0.30220000000000002</c:v>
                </c:pt>
                <c:pt idx="20">
                  <c:v>0.3221</c:v>
                </c:pt>
                <c:pt idx="21">
                  <c:v>0.34279999999999999</c:v>
                </c:pt>
                <c:pt idx="22">
                  <c:v>0.36449999999999999</c:v>
                </c:pt>
                <c:pt idx="23">
                  <c:v>0.38690000000000002</c:v>
                </c:pt>
                <c:pt idx="24">
                  <c:v>0.41</c:v>
                </c:pt>
                <c:pt idx="25">
                  <c:v>0.43390000000000001</c:v>
                </c:pt>
                <c:pt idx="26">
                  <c:v>0.45839999999999997</c:v>
                </c:pt>
                <c:pt idx="27">
                  <c:v>0.48349999999999999</c:v>
                </c:pt>
                <c:pt idx="28">
                  <c:v>0.50939999999999996</c:v>
                </c:pt>
                <c:pt idx="29">
                  <c:v>0.53600000000000003</c:v>
                </c:pt>
                <c:pt idx="30">
                  <c:v>0.56340000000000001</c:v>
                </c:pt>
                <c:pt idx="31">
                  <c:v>0.59179999999999999</c:v>
                </c:pt>
                <c:pt idx="32">
                  <c:v>0.621</c:v>
                </c:pt>
                <c:pt idx="33">
                  <c:v>0.65129999999999999</c:v>
                </c:pt>
                <c:pt idx="34">
                  <c:v>0.68259999999999998</c:v>
                </c:pt>
                <c:pt idx="35">
                  <c:v>0.71489999999999998</c:v>
                </c:pt>
                <c:pt idx="36">
                  <c:v>0.74829999999999997</c:v>
                </c:pt>
                <c:pt idx="37">
                  <c:v>0.78280000000000005</c:v>
                </c:pt>
                <c:pt idx="38">
                  <c:v>0.81830000000000003</c:v>
                </c:pt>
                <c:pt idx="39">
                  <c:v>0.8548</c:v>
                </c:pt>
                <c:pt idx="40">
                  <c:v>0.89239999999999997</c:v>
                </c:pt>
                <c:pt idx="41">
                  <c:v>0.93110000000000004</c:v>
                </c:pt>
                <c:pt idx="42">
                  <c:v>0.97070000000000001</c:v>
                </c:pt>
                <c:pt idx="43">
                  <c:v>1.0114000000000001</c:v>
                </c:pt>
                <c:pt idx="44">
                  <c:v>1.0531999999999999</c:v>
                </c:pt>
                <c:pt idx="45">
                  <c:v>1.0961000000000001</c:v>
                </c:pt>
                <c:pt idx="46">
                  <c:v>1.1405000000000001</c:v>
                </c:pt>
                <c:pt idx="47">
                  <c:v>1.1862999999999999</c:v>
                </c:pt>
                <c:pt idx="48">
                  <c:v>1.234</c:v>
                </c:pt>
                <c:pt idx="49">
                  <c:v>1.2836000000000001</c:v>
                </c:pt>
                <c:pt idx="50">
                  <c:v>1.3354999999999999</c:v>
                </c:pt>
                <c:pt idx="51">
                  <c:v>1.3897999999999999</c:v>
                </c:pt>
                <c:pt idx="52">
                  <c:v>1.446</c:v>
                </c:pt>
                <c:pt idx="53">
                  <c:v>1.5035000000000001</c:v>
                </c:pt>
                <c:pt idx="54">
                  <c:v>1.5617000000000001</c:v>
                </c:pt>
                <c:pt idx="55">
                  <c:v>1.6201000000000001</c:v>
                </c:pt>
                <c:pt idx="56">
                  <c:v>1.6747000000000001</c:v>
                </c:pt>
                <c:pt idx="57">
                  <c:v>1.7304999999999999</c:v>
                </c:pt>
                <c:pt idx="58">
                  <c:v>1.7876000000000001</c:v>
                </c:pt>
                <c:pt idx="59">
                  <c:v>1.8458000000000001</c:v>
                </c:pt>
                <c:pt idx="60">
                  <c:v>1.9054</c:v>
                </c:pt>
                <c:pt idx="61">
                  <c:v>1.9661999999999999</c:v>
                </c:pt>
                <c:pt idx="62">
                  <c:v>2.0283000000000002</c:v>
                </c:pt>
                <c:pt idx="63">
                  <c:v>2.0916999999999999</c:v>
                </c:pt>
                <c:pt idx="64">
                  <c:v>2.1562999999999999</c:v>
                </c:pt>
                <c:pt idx="65">
                  <c:v>2.2223000000000002</c:v>
                </c:pt>
                <c:pt idx="66">
                  <c:v>2.2896999999999998</c:v>
                </c:pt>
                <c:pt idx="67">
                  <c:v>2.3584000000000001</c:v>
                </c:pt>
                <c:pt idx="68">
                  <c:v>2.4283999999999999</c:v>
                </c:pt>
                <c:pt idx="69">
                  <c:v>2.4998</c:v>
                </c:pt>
                <c:pt idx="70">
                  <c:v>2.5</c:v>
                </c:pt>
                <c:pt idx="71">
                  <c:v>2.5</c:v>
                </c:pt>
                <c:pt idx="72">
                  <c:v>2.5</c:v>
                </c:pt>
                <c:pt idx="73">
                  <c:v>2.5</c:v>
                </c:pt>
                <c:pt idx="74">
                  <c:v>2.5</c:v>
                </c:pt>
                <c:pt idx="75">
                  <c:v>2.5</c:v>
                </c:pt>
                <c:pt idx="76">
                  <c:v>2.5</c:v>
                </c:pt>
                <c:pt idx="77">
                  <c:v>2.5</c:v>
                </c:pt>
                <c:pt idx="78">
                  <c:v>2.5</c:v>
                </c:pt>
                <c:pt idx="79">
                  <c:v>2.5</c:v>
                </c:pt>
                <c:pt idx="80">
                  <c:v>2.5</c:v>
                </c:pt>
                <c:pt idx="81">
                  <c:v>2.5</c:v>
                </c:pt>
                <c:pt idx="82">
                  <c:v>2.5</c:v>
                </c:pt>
                <c:pt idx="83">
                  <c:v>2.5</c:v>
                </c:pt>
                <c:pt idx="84">
                  <c:v>2.5</c:v>
                </c:pt>
                <c:pt idx="85">
                  <c:v>2.5</c:v>
                </c:pt>
                <c:pt idx="86">
                  <c:v>2.5</c:v>
                </c:pt>
                <c:pt idx="87">
                  <c:v>2.5</c:v>
                </c:pt>
                <c:pt idx="88">
                  <c:v>2.5</c:v>
                </c:pt>
                <c:pt idx="89">
                  <c:v>2.5</c:v>
                </c:pt>
                <c:pt idx="90">
                  <c:v>2.5</c:v>
                </c:pt>
                <c:pt idx="91">
                  <c:v>2.5</c:v>
                </c:pt>
                <c:pt idx="92">
                  <c:v>2.5</c:v>
                </c:pt>
                <c:pt idx="93">
                  <c:v>2.5</c:v>
                </c:pt>
                <c:pt idx="94">
                  <c:v>2.5</c:v>
                </c:pt>
                <c:pt idx="95">
                  <c:v>2.5</c:v>
                </c:pt>
                <c:pt idx="96">
                  <c:v>2.5</c:v>
                </c:pt>
                <c:pt idx="97">
                  <c:v>2.5</c:v>
                </c:pt>
                <c:pt idx="98">
                  <c:v>2.5</c:v>
                </c:pt>
                <c:pt idx="99">
                  <c:v>2.5</c:v>
                </c:pt>
                <c:pt idx="100">
                  <c:v>2.5</c:v>
                </c:pt>
                <c:pt idx="101">
                  <c:v>2.5</c:v>
                </c:pt>
                <c:pt idx="102">
                  <c:v>2.5</c:v>
                </c:pt>
                <c:pt idx="103">
                  <c:v>2.5</c:v>
                </c:pt>
                <c:pt idx="104">
                  <c:v>2.5</c:v>
                </c:pt>
                <c:pt idx="105">
                  <c:v>2.5</c:v>
                </c:pt>
                <c:pt idx="106">
                  <c:v>2.5</c:v>
                </c:pt>
                <c:pt idx="107">
                  <c:v>2.5</c:v>
                </c:pt>
                <c:pt idx="108">
                  <c:v>2.5</c:v>
                </c:pt>
                <c:pt idx="109">
                  <c:v>2.5</c:v>
                </c:pt>
                <c:pt idx="110">
                  <c:v>2.5</c:v>
                </c:pt>
                <c:pt idx="111">
                  <c:v>2.5</c:v>
                </c:pt>
                <c:pt idx="112">
                  <c:v>2.5</c:v>
                </c:pt>
                <c:pt idx="113">
                  <c:v>2.5</c:v>
                </c:pt>
                <c:pt idx="114">
                  <c:v>2.5</c:v>
                </c:pt>
                <c:pt idx="115">
                  <c:v>2.5</c:v>
                </c:pt>
                <c:pt idx="116">
                  <c:v>2.5</c:v>
                </c:pt>
                <c:pt idx="117">
                  <c:v>2.5</c:v>
                </c:pt>
                <c:pt idx="118">
                  <c:v>2.5</c:v>
                </c:pt>
                <c:pt idx="119">
                  <c:v>2.5</c:v>
                </c:pt>
                <c:pt idx="120">
                  <c:v>2.5</c:v>
                </c:pt>
                <c:pt idx="121">
                  <c:v>2.5</c:v>
                </c:pt>
                <c:pt idx="122">
                  <c:v>2.5</c:v>
                </c:pt>
                <c:pt idx="123">
                  <c:v>2.5</c:v>
                </c:pt>
                <c:pt idx="124">
                  <c:v>2.5</c:v>
                </c:pt>
                <c:pt idx="125">
                  <c:v>2.5</c:v>
                </c:pt>
                <c:pt idx="126">
                  <c:v>2.5</c:v>
                </c:pt>
                <c:pt idx="127">
                  <c:v>2.5</c:v>
                </c:pt>
                <c:pt idx="128">
                  <c:v>2.5</c:v>
                </c:pt>
                <c:pt idx="129">
                  <c:v>2.5</c:v>
                </c:pt>
                <c:pt idx="130">
                  <c:v>2.5</c:v>
                </c:pt>
                <c:pt idx="131">
                  <c:v>2.5</c:v>
                </c:pt>
                <c:pt idx="132">
                  <c:v>2.5</c:v>
                </c:pt>
                <c:pt idx="133">
                  <c:v>2.5</c:v>
                </c:pt>
                <c:pt idx="134">
                  <c:v>2.5</c:v>
                </c:pt>
                <c:pt idx="135">
                  <c:v>2.5</c:v>
                </c:pt>
                <c:pt idx="136">
                  <c:v>2.5</c:v>
                </c:pt>
                <c:pt idx="137">
                  <c:v>2.5</c:v>
                </c:pt>
                <c:pt idx="138">
                  <c:v>2.5</c:v>
                </c:pt>
                <c:pt idx="139">
                  <c:v>2.5</c:v>
                </c:pt>
                <c:pt idx="140">
                  <c:v>2.5</c:v>
                </c:pt>
                <c:pt idx="141">
                  <c:v>2.5</c:v>
                </c:pt>
                <c:pt idx="142">
                  <c:v>2.5</c:v>
                </c:pt>
                <c:pt idx="143">
                  <c:v>2.5</c:v>
                </c:pt>
                <c:pt idx="144">
                  <c:v>2.5</c:v>
                </c:pt>
                <c:pt idx="145">
                  <c:v>2.5</c:v>
                </c:pt>
                <c:pt idx="146">
                  <c:v>2.5</c:v>
                </c:pt>
                <c:pt idx="147">
                  <c:v>2.5</c:v>
                </c:pt>
                <c:pt idx="148">
                  <c:v>2.5</c:v>
                </c:pt>
                <c:pt idx="149">
                  <c:v>2.5</c:v>
                </c:pt>
                <c:pt idx="150">
                  <c:v>2.5</c:v>
                </c:pt>
                <c:pt idx="151">
                  <c:v>2.5</c:v>
                </c:pt>
                <c:pt idx="152">
                  <c:v>2.5</c:v>
                </c:pt>
                <c:pt idx="153">
                  <c:v>2.5</c:v>
                </c:pt>
                <c:pt idx="154">
                  <c:v>2.5</c:v>
                </c:pt>
                <c:pt idx="155">
                  <c:v>2.5</c:v>
                </c:pt>
                <c:pt idx="156">
                  <c:v>2.5</c:v>
                </c:pt>
                <c:pt idx="157">
                  <c:v>2.5</c:v>
                </c:pt>
                <c:pt idx="158">
                  <c:v>2.5</c:v>
                </c:pt>
                <c:pt idx="159">
                  <c:v>2.5</c:v>
                </c:pt>
                <c:pt idx="160">
                  <c:v>2.5</c:v>
                </c:pt>
                <c:pt idx="161">
                  <c:v>2.5</c:v>
                </c:pt>
                <c:pt idx="162">
                  <c:v>2.5</c:v>
                </c:pt>
                <c:pt idx="163">
                  <c:v>2.5</c:v>
                </c:pt>
                <c:pt idx="164">
                  <c:v>2.5</c:v>
                </c:pt>
                <c:pt idx="165">
                  <c:v>2.5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538-404A-8A4D-0FC6A3BA05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6012584"/>
        <c:axId val="546014224"/>
      </c:scatterChart>
      <c:valAx>
        <c:axId val="546012584"/>
        <c:scaling>
          <c:orientation val="minMax"/>
          <c:max val="15"/>
          <c:min val="3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6014224"/>
        <c:crosses val="autoZero"/>
        <c:crossBetween val="midCat"/>
      </c:valAx>
      <c:valAx>
        <c:axId val="54601422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60125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2"/>
          <c:order val="0"/>
          <c:tx>
            <c:strRef>
              <c:f>Sheet2!$B$1</c:f>
              <c:strCache>
                <c:ptCount val="1"/>
                <c:pt idx="0">
                  <c:v>before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Sheet2!$A$2:$A$167</c:f>
              <c:numCache>
                <c:formatCode>General</c:formatCode>
                <c:ptCount val="166"/>
                <c:pt idx="0">
                  <c:v>3.5</c:v>
                </c:pt>
                <c:pt idx="1">
                  <c:v>3.6</c:v>
                </c:pt>
                <c:pt idx="2">
                  <c:v>3.7</c:v>
                </c:pt>
                <c:pt idx="3">
                  <c:v>3.8</c:v>
                </c:pt>
                <c:pt idx="4">
                  <c:v>3.9</c:v>
                </c:pt>
                <c:pt idx="5">
                  <c:v>4</c:v>
                </c:pt>
                <c:pt idx="6">
                  <c:v>4.0999999999999996</c:v>
                </c:pt>
                <c:pt idx="7">
                  <c:v>4.2</c:v>
                </c:pt>
                <c:pt idx="8">
                  <c:v>4.3</c:v>
                </c:pt>
                <c:pt idx="9">
                  <c:v>4.4000000000000004</c:v>
                </c:pt>
                <c:pt idx="10">
                  <c:v>4.5</c:v>
                </c:pt>
                <c:pt idx="11">
                  <c:v>4.5999999999999996</c:v>
                </c:pt>
                <c:pt idx="12">
                  <c:v>4.7</c:v>
                </c:pt>
                <c:pt idx="13">
                  <c:v>4.8</c:v>
                </c:pt>
                <c:pt idx="14">
                  <c:v>4.9000000000000004</c:v>
                </c:pt>
                <c:pt idx="15">
                  <c:v>5</c:v>
                </c:pt>
                <c:pt idx="16">
                  <c:v>5.0999999999999996</c:v>
                </c:pt>
                <c:pt idx="17">
                  <c:v>5.2</c:v>
                </c:pt>
                <c:pt idx="18">
                  <c:v>5.3</c:v>
                </c:pt>
                <c:pt idx="19">
                  <c:v>5.4</c:v>
                </c:pt>
                <c:pt idx="20">
                  <c:v>5.5</c:v>
                </c:pt>
                <c:pt idx="21">
                  <c:v>5.6</c:v>
                </c:pt>
                <c:pt idx="22">
                  <c:v>5.7</c:v>
                </c:pt>
                <c:pt idx="23">
                  <c:v>5.8</c:v>
                </c:pt>
                <c:pt idx="24">
                  <c:v>5.9</c:v>
                </c:pt>
                <c:pt idx="25">
                  <c:v>6</c:v>
                </c:pt>
                <c:pt idx="26">
                  <c:v>6.1</c:v>
                </c:pt>
                <c:pt idx="27">
                  <c:v>6.2</c:v>
                </c:pt>
                <c:pt idx="28">
                  <c:v>6.3</c:v>
                </c:pt>
                <c:pt idx="29">
                  <c:v>6.4</c:v>
                </c:pt>
                <c:pt idx="30">
                  <c:v>6.5</c:v>
                </c:pt>
                <c:pt idx="31">
                  <c:v>6.6</c:v>
                </c:pt>
                <c:pt idx="32">
                  <c:v>6.7</c:v>
                </c:pt>
                <c:pt idx="33">
                  <c:v>6.8</c:v>
                </c:pt>
                <c:pt idx="34">
                  <c:v>6.9</c:v>
                </c:pt>
                <c:pt idx="35">
                  <c:v>7</c:v>
                </c:pt>
                <c:pt idx="36">
                  <c:v>7.1</c:v>
                </c:pt>
                <c:pt idx="37">
                  <c:v>7.2</c:v>
                </c:pt>
                <c:pt idx="38">
                  <c:v>7.3</c:v>
                </c:pt>
                <c:pt idx="39">
                  <c:v>7.4</c:v>
                </c:pt>
                <c:pt idx="40">
                  <c:v>7.5</c:v>
                </c:pt>
                <c:pt idx="41">
                  <c:v>7.6</c:v>
                </c:pt>
                <c:pt idx="42">
                  <c:v>7.7</c:v>
                </c:pt>
                <c:pt idx="43">
                  <c:v>7.8</c:v>
                </c:pt>
                <c:pt idx="44">
                  <c:v>7.9</c:v>
                </c:pt>
                <c:pt idx="45">
                  <c:v>8</c:v>
                </c:pt>
                <c:pt idx="46">
                  <c:v>8.1</c:v>
                </c:pt>
                <c:pt idx="47">
                  <c:v>8.1999999999999993</c:v>
                </c:pt>
                <c:pt idx="48">
                  <c:v>8.3000000000000007</c:v>
                </c:pt>
                <c:pt idx="49">
                  <c:v>8.4</c:v>
                </c:pt>
                <c:pt idx="50">
                  <c:v>8.5</c:v>
                </c:pt>
                <c:pt idx="51">
                  <c:v>8.6</c:v>
                </c:pt>
                <c:pt idx="52">
                  <c:v>8.6999999999999993</c:v>
                </c:pt>
                <c:pt idx="53">
                  <c:v>8.8000000000000007</c:v>
                </c:pt>
                <c:pt idx="54">
                  <c:v>8.9</c:v>
                </c:pt>
                <c:pt idx="55">
                  <c:v>9</c:v>
                </c:pt>
                <c:pt idx="56">
                  <c:v>9.1</c:v>
                </c:pt>
                <c:pt idx="57">
                  <c:v>9.1999999999999993</c:v>
                </c:pt>
                <c:pt idx="58">
                  <c:v>9.3000000000000007</c:v>
                </c:pt>
                <c:pt idx="59">
                  <c:v>9.4</c:v>
                </c:pt>
                <c:pt idx="60">
                  <c:v>9.5</c:v>
                </c:pt>
                <c:pt idx="61">
                  <c:v>9.6</c:v>
                </c:pt>
                <c:pt idx="62">
                  <c:v>9.6999999999999993</c:v>
                </c:pt>
                <c:pt idx="63">
                  <c:v>9.8000000000000007</c:v>
                </c:pt>
                <c:pt idx="64">
                  <c:v>9.9</c:v>
                </c:pt>
                <c:pt idx="65">
                  <c:v>10</c:v>
                </c:pt>
                <c:pt idx="66">
                  <c:v>10.1</c:v>
                </c:pt>
                <c:pt idx="67">
                  <c:v>10.199999999999999</c:v>
                </c:pt>
                <c:pt idx="68">
                  <c:v>10.3</c:v>
                </c:pt>
                <c:pt idx="69">
                  <c:v>10.4</c:v>
                </c:pt>
                <c:pt idx="70">
                  <c:v>10.5</c:v>
                </c:pt>
                <c:pt idx="71">
                  <c:v>10.6</c:v>
                </c:pt>
                <c:pt idx="72">
                  <c:v>10.7</c:v>
                </c:pt>
                <c:pt idx="73">
                  <c:v>10.8</c:v>
                </c:pt>
                <c:pt idx="74">
                  <c:v>10.9</c:v>
                </c:pt>
                <c:pt idx="75">
                  <c:v>11</c:v>
                </c:pt>
                <c:pt idx="76">
                  <c:v>11.1</c:v>
                </c:pt>
                <c:pt idx="77">
                  <c:v>11.2</c:v>
                </c:pt>
                <c:pt idx="78">
                  <c:v>11.3</c:v>
                </c:pt>
                <c:pt idx="79">
                  <c:v>11.4</c:v>
                </c:pt>
                <c:pt idx="80">
                  <c:v>11.5</c:v>
                </c:pt>
                <c:pt idx="81">
                  <c:v>11.6</c:v>
                </c:pt>
                <c:pt idx="82">
                  <c:v>11.7</c:v>
                </c:pt>
                <c:pt idx="83">
                  <c:v>11.8</c:v>
                </c:pt>
                <c:pt idx="84">
                  <c:v>11.9</c:v>
                </c:pt>
                <c:pt idx="85">
                  <c:v>12</c:v>
                </c:pt>
                <c:pt idx="86">
                  <c:v>12.1</c:v>
                </c:pt>
                <c:pt idx="87">
                  <c:v>12.2</c:v>
                </c:pt>
                <c:pt idx="88">
                  <c:v>12.3</c:v>
                </c:pt>
                <c:pt idx="89">
                  <c:v>12.4</c:v>
                </c:pt>
                <c:pt idx="90">
                  <c:v>12.5</c:v>
                </c:pt>
                <c:pt idx="91">
                  <c:v>12.6</c:v>
                </c:pt>
                <c:pt idx="92">
                  <c:v>12.7</c:v>
                </c:pt>
                <c:pt idx="93">
                  <c:v>12.8</c:v>
                </c:pt>
                <c:pt idx="94">
                  <c:v>12.9</c:v>
                </c:pt>
                <c:pt idx="95">
                  <c:v>13</c:v>
                </c:pt>
                <c:pt idx="96">
                  <c:v>13.1</c:v>
                </c:pt>
                <c:pt idx="97">
                  <c:v>13.2</c:v>
                </c:pt>
                <c:pt idx="98">
                  <c:v>13.3</c:v>
                </c:pt>
                <c:pt idx="99">
                  <c:v>13.4</c:v>
                </c:pt>
                <c:pt idx="100">
                  <c:v>13.5</c:v>
                </c:pt>
                <c:pt idx="101">
                  <c:v>13.6</c:v>
                </c:pt>
                <c:pt idx="102">
                  <c:v>13.7</c:v>
                </c:pt>
                <c:pt idx="103">
                  <c:v>13.8</c:v>
                </c:pt>
                <c:pt idx="104">
                  <c:v>13.9</c:v>
                </c:pt>
                <c:pt idx="105">
                  <c:v>14</c:v>
                </c:pt>
                <c:pt idx="106">
                  <c:v>14.1</c:v>
                </c:pt>
                <c:pt idx="107">
                  <c:v>14.2</c:v>
                </c:pt>
                <c:pt idx="108">
                  <c:v>14.3</c:v>
                </c:pt>
                <c:pt idx="109">
                  <c:v>14.4</c:v>
                </c:pt>
                <c:pt idx="110">
                  <c:v>14.5</c:v>
                </c:pt>
                <c:pt idx="111">
                  <c:v>14.6</c:v>
                </c:pt>
                <c:pt idx="112">
                  <c:v>14.7</c:v>
                </c:pt>
                <c:pt idx="113">
                  <c:v>14.8</c:v>
                </c:pt>
                <c:pt idx="114">
                  <c:v>14.9</c:v>
                </c:pt>
                <c:pt idx="115">
                  <c:v>15</c:v>
                </c:pt>
                <c:pt idx="116">
                  <c:v>15.1</c:v>
                </c:pt>
                <c:pt idx="117">
                  <c:v>15.2</c:v>
                </c:pt>
                <c:pt idx="118">
                  <c:v>15.3</c:v>
                </c:pt>
                <c:pt idx="119">
                  <c:v>15.4</c:v>
                </c:pt>
                <c:pt idx="120">
                  <c:v>15.5</c:v>
                </c:pt>
                <c:pt idx="121">
                  <c:v>15.6</c:v>
                </c:pt>
                <c:pt idx="122">
                  <c:v>15.7</c:v>
                </c:pt>
                <c:pt idx="123">
                  <c:v>15.8</c:v>
                </c:pt>
                <c:pt idx="124">
                  <c:v>15.9</c:v>
                </c:pt>
                <c:pt idx="125">
                  <c:v>16</c:v>
                </c:pt>
                <c:pt idx="126">
                  <c:v>16.100000000000001</c:v>
                </c:pt>
                <c:pt idx="127">
                  <c:v>16.2</c:v>
                </c:pt>
                <c:pt idx="128">
                  <c:v>16.3</c:v>
                </c:pt>
                <c:pt idx="129">
                  <c:v>16.399999999999999</c:v>
                </c:pt>
                <c:pt idx="130">
                  <c:v>16.5</c:v>
                </c:pt>
                <c:pt idx="131">
                  <c:v>16.600000000000001</c:v>
                </c:pt>
                <c:pt idx="132">
                  <c:v>16.7</c:v>
                </c:pt>
                <c:pt idx="133">
                  <c:v>16.8</c:v>
                </c:pt>
                <c:pt idx="134">
                  <c:v>16.899999999999999</c:v>
                </c:pt>
                <c:pt idx="135">
                  <c:v>17</c:v>
                </c:pt>
                <c:pt idx="136">
                  <c:v>17.100000000000001</c:v>
                </c:pt>
                <c:pt idx="137">
                  <c:v>17.2</c:v>
                </c:pt>
                <c:pt idx="138">
                  <c:v>17.3</c:v>
                </c:pt>
                <c:pt idx="139">
                  <c:v>17.399999999999999</c:v>
                </c:pt>
                <c:pt idx="140">
                  <c:v>17.5</c:v>
                </c:pt>
                <c:pt idx="141">
                  <c:v>17.600000000000001</c:v>
                </c:pt>
                <c:pt idx="142">
                  <c:v>17.7</c:v>
                </c:pt>
                <c:pt idx="143">
                  <c:v>17.8</c:v>
                </c:pt>
                <c:pt idx="144">
                  <c:v>17.899999999999999</c:v>
                </c:pt>
                <c:pt idx="145">
                  <c:v>18</c:v>
                </c:pt>
                <c:pt idx="146">
                  <c:v>18.100000000000001</c:v>
                </c:pt>
                <c:pt idx="147">
                  <c:v>18.2</c:v>
                </c:pt>
                <c:pt idx="148">
                  <c:v>18.3</c:v>
                </c:pt>
                <c:pt idx="149">
                  <c:v>18.399999999999999</c:v>
                </c:pt>
                <c:pt idx="150">
                  <c:v>18.5</c:v>
                </c:pt>
                <c:pt idx="151">
                  <c:v>18.600000000000001</c:v>
                </c:pt>
                <c:pt idx="152">
                  <c:v>18.7</c:v>
                </c:pt>
                <c:pt idx="153">
                  <c:v>18.8</c:v>
                </c:pt>
                <c:pt idx="154">
                  <c:v>18.899999999999999</c:v>
                </c:pt>
                <c:pt idx="155">
                  <c:v>19</c:v>
                </c:pt>
                <c:pt idx="156">
                  <c:v>19.100000000000001</c:v>
                </c:pt>
                <c:pt idx="157">
                  <c:v>19.2</c:v>
                </c:pt>
                <c:pt idx="158">
                  <c:v>19.3</c:v>
                </c:pt>
                <c:pt idx="159">
                  <c:v>19.399999999999999</c:v>
                </c:pt>
                <c:pt idx="160">
                  <c:v>19.5</c:v>
                </c:pt>
                <c:pt idx="161">
                  <c:v>19.600000000000001</c:v>
                </c:pt>
                <c:pt idx="162">
                  <c:v>19.7</c:v>
                </c:pt>
                <c:pt idx="163">
                  <c:v>19.8</c:v>
                </c:pt>
                <c:pt idx="164">
                  <c:v>19.899999999999999</c:v>
                </c:pt>
                <c:pt idx="165">
                  <c:v>20</c:v>
                </c:pt>
              </c:numCache>
            </c:numRef>
          </c:xVal>
          <c:yVal>
            <c:numRef>
              <c:f>Sheet2!$B$2:$B$167</c:f>
              <c:numCache>
                <c:formatCode>General</c:formatCode>
                <c:ptCount val="166"/>
                <c:pt idx="0">
                  <c:v>3.4000000000000002E-2</c:v>
                </c:pt>
                <c:pt idx="1">
                  <c:v>4.3700000000000003E-2</c:v>
                </c:pt>
                <c:pt idx="2">
                  <c:v>5.3400000000000003E-2</c:v>
                </c:pt>
                <c:pt idx="3">
                  <c:v>6.2899999999999998E-2</c:v>
                </c:pt>
                <c:pt idx="4">
                  <c:v>7.2499999999999995E-2</c:v>
                </c:pt>
                <c:pt idx="5">
                  <c:v>8.3799999999999999E-2</c:v>
                </c:pt>
                <c:pt idx="6">
                  <c:v>9.5699999999999993E-2</c:v>
                </c:pt>
                <c:pt idx="7">
                  <c:v>0.108</c:v>
                </c:pt>
                <c:pt idx="8">
                  <c:v>0.12089999999999999</c:v>
                </c:pt>
                <c:pt idx="9">
                  <c:v>0.1348</c:v>
                </c:pt>
                <c:pt idx="10">
                  <c:v>0.14910000000000001</c:v>
                </c:pt>
                <c:pt idx="11">
                  <c:v>0.1641</c:v>
                </c:pt>
                <c:pt idx="12">
                  <c:v>0.1797</c:v>
                </c:pt>
                <c:pt idx="13">
                  <c:v>0.1958</c:v>
                </c:pt>
                <c:pt idx="14">
                  <c:v>0.21249999999999999</c:v>
                </c:pt>
                <c:pt idx="15">
                  <c:v>0.22950000000000001</c:v>
                </c:pt>
                <c:pt idx="16">
                  <c:v>0.24690000000000001</c:v>
                </c:pt>
                <c:pt idx="17">
                  <c:v>0.26469999999999999</c:v>
                </c:pt>
                <c:pt idx="18">
                  <c:v>0.28310000000000002</c:v>
                </c:pt>
                <c:pt idx="19">
                  <c:v>0.30220000000000002</c:v>
                </c:pt>
                <c:pt idx="20">
                  <c:v>0.3221</c:v>
                </c:pt>
                <c:pt idx="21">
                  <c:v>0.34279999999999999</c:v>
                </c:pt>
                <c:pt idx="22">
                  <c:v>0.36449999999999999</c:v>
                </c:pt>
                <c:pt idx="23">
                  <c:v>0.38690000000000002</c:v>
                </c:pt>
                <c:pt idx="24">
                  <c:v>0.41</c:v>
                </c:pt>
                <c:pt idx="25">
                  <c:v>0.43390000000000001</c:v>
                </c:pt>
                <c:pt idx="26">
                  <c:v>0.45839999999999997</c:v>
                </c:pt>
                <c:pt idx="27">
                  <c:v>0.48349999999999999</c:v>
                </c:pt>
                <c:pt idx="28">
                  <c:v>0.50939999999999996</c:v>
                </c:pt>
                <c:pt idx="29">
                  <c:v>0.53600000000000003</c:v>
                </c:pt>
                <c:pt idx="30">
                  <c:v>0.56340000000000001</c:v>
                </c:pt>
                <c:pt idx="31">
                  <c:v>0.59179999999999999</c:v>
                </c:pt>
                <c:pt idx="32">
                  <c:v>0.621</c:v>
                </c:pt>
                <c:pt idx="33">
                  <c:v>0.65129999999999999</c:v>
                </c:pt>
                <c:pt idx="34">
                  <c:v>0.68259999999999998</c:v>
                </c:pt>
                <c:pt idx="35">
                  <c:v>0.71489999999999998</c:v>
                </c:pt>
                <c:pt idx="36">
                  <c:v>0.74829999999999997</c:v>
                </c:pt>
                <c:pt idx="37">
                  <c:v>0.78280000000000005</c:v>
                </c:pt>
                <c:pt idx="38">
                  <c:v>0.81830000000000003</c:v>
                </c:pt>
                <c:pt idx="39">
                  <c:v>0.8548</c:v>
                </c:pt>
                <c:pt idx="40">
                  <c:v>0.89239999999999997</c:v>
                </c:pt>
                <c:pt idx="41">
                  <c:v>0.93110000000000004</c:v>
                </c:pt>
                <c:pt idx="42">
                  <c:v>0.97070000000000001</c:v>
                </c:pt>
                <c:pt idx="43">
                  <c:v>1.0114000000000001</c:v>
                </c:pt>
                <c:pt idx="44">
                  <c:v>1.0531999999999999</c:v>
                </c:pt>
                <c:pt idx="45">
                  <c:v>1.0961000000000001</c:v>
                </c:pt>
                <c:pt idx="46">
                  <c:v>1.1405000000000001</c:v>
                </c:pt>
                <c:pt idx="47">
                  <c:v>1.1862999999999999</c:v>
                </c:pt>
                <c:pt idx="48">
                  <c:v>1.234</c:v>
                </c:pt>
                <c:pt idx="49">
                  <c:v>1.2836000000000001</c:v>
                </c:pt>
                <c:pt idx="50">
                  <c:v>1.3354999999999999</c:v>
                </c:pt>
                <c:pt idx="51">
                  <c:v>1.3897999999999999</c:v>
                </c:pt>
                <c:pt idx="52">
                  <c:v>1.446</c:v>
                </c:pt>
                <c:pt idx="53">
                  <c:v>1.5035000000000001</c:v>
                </c:pt>
                <c:pt idx="54">
                  <c:v>1.5617000000000001</c:v>
                </c:pt>
                <c:pt idx="55">
                  <c:v>1.6201000000000001</c:v>
                </c:pt>
                <c:pt idx="56">
                  <c:v>1.6778999999999999</c:v>
                </c:pt>
                <c:pt idx="57">
                  <c:v>1.7347999999999999</c:v>
                </c:pt>
                <c:pt idx="58">
                  <c:v>1.7901</c:v>
                </c:pt>
                <c:pt idx="59">
                  <c:v>1.8435999999999999</c:v>
                </c:pt>
                <c:pt idx="60">
                  <c:v>1.8946000000000001</c:v>
                </c:pt>
                <c:pt idx="61">
                  <c:v>1.9429000000000001</c:v>
                </c:pt>
                <c:pt idx="62">
                  <c:v>1.9884999999999999</c:v>
                </c:pt>
                <c:pt idx="63">
                  <c:v>2.0316000000000001</c:v>
                </c:pt>
                <c:pt idx="64">
                  <c:v>2.0724999999999998</c:v>
                </c:pt>
                <c:pt idx="65">
                  <c:v>2.1112000000000002</c:v>
                </c:pt>
                <c:pt idx="66">
                  <c:v>2.1478999999999999</c:v>
                </c:pt>
                <c:pt idx="67">
                  <c:v>2.1827999999999999</c:v>
                </c:pt>
                <c:pt idx="68">
                  <c:v>2.2159</c:v>
                </c:pt>
                <c:pt idx="69">
                  <c:v>2.2471999999999999</c:v>
                </c:pt>
                <c:pt idx="70">
                  <c:v>2.2768999999999999</c:v>
                </c:pt>
                <c:pt idx="71">
                  <c:v>2.3048999999999999</c:v>
                </c:pt>
                <c:pt idx="72">
                  <c:v>2.3313000000000001</c:v>
                </c:pt>
                <c:pt idx="73">
                  <c:v>2.3561000000000001</c:v>
                </c:pt>
                <c:pt idx="74">
                  <c:v>2.3794</c:v>
                </c:pt>
                <c:pt idx="75">
                  <c:v>2.4009999999999998</c:v>
                </c:pt>
                <c:pt idx="76">
                  <c:v>2.4211999999999998</c:v>
                </c:pt>
                <c:pt idx="77">
                  <c:v>2.4398</c:v>
                </c:pt>
                <c:pt idx="78">
                  <c:v>2.4569999999999999</c:v>
                </c:pt>
                <c:pt idx="79">
                  <c:v>2.4727999999999999</c:v>
                </c:pt>
                <c:pt idx="80">
                  <c:v>2.4872999999999998</c:v>
                </c:pt>
                <c:pt idx="81">
                  <c:v>2.5005000000000002</c:v>
                </c:pt>
                <c:pt idx="82">
                  <c:v>2.5123000000000002</c:v>
                </c:pt>
                <c:pt idx="83">
                  <c:v>2.5226000000000002</c:v>
                </c:pt>
                <c:pt idx="84">
                  <c:v>2.5314000000000001</c:v>
                </c:pt>
                <c:pt idx="85">
                  <c:v>2.5387</c:v>
                </c:pt>
                <c:pt idx="86">
                  <c:v>2.5444</c:v>
                </c:pt>
                <c:pt idx="87">
                  <c:v>2.5486</c:v>
                </c:pt>
                <c:pt idx="88">
                  <c:v>2.5512999999999999</c:v>
                </c:pt>
                <c:pt idx="89">
                  <c:v>2.5526</c:v>
                </c:pt>
                <c:pt idx="90">
                  <c:v>2.5524</c:v>
                </c:pt>
                <c:pt idx="91">
                  <c:v>2.5510000000000002</c:v>
                </c:pt>
                <c:pt idx="92">
                  <c:v>2.5486</c:v>
                </c:pt>
                <c:pt idx="93">
                  <c:v>2.5453999999999999</c:v>
                </c:pt>
                <c:pt idx="94">
                  <c:v>2.5417999999999998</c:v>
                </c:pt>
                <c:pt idx="95">
                  <c:v>2.5381</c:v>
                </c:pt>
                <c:pt idx="96">
                  <c:v>2.5345</c:v>
                </c:pt>
                <c:pt idx="97">
                  <c:v>2.5310999999999999</c:v>
                </c:pt>
                <c:pt idx="98">
                  <c:v>2.5278999999999998</c:v>
                </c:pt>
                <c:pt idx="99">
                  <c:v>2.5249000000000001</c:v>
                </c:pt>
                <c:pt idx="100">
                  <c:v>2.5222000000000002</c:v>
                </c:pt>
                <c:pt idx="101">
                  <c:v>2.5196999999999998</c:v>
                </c:pt>
                <c:pt idx="102">
                  <c:v>2.5175000000000001</c:v>
                </c:pt>
                <c:pt idx="103">
                  <c:v>2.5154999999999998</c:v>
                </c:pt>
                <c:pt idx="104">
                  <c:v>2.5137</c:v>
                </c:pt>
                <c:pt idx="105">
                  <c:v>2.5121000000000002</c:v>
                </c:pt>
                <c:pt idx="106">
                  <c:v>2.5106999999999999</c:v>
                </c:pt>
                <c:pt idx="107">
                  <c:v>2.5095000000000001</c:v>
                </c:pt>
                <c:pt idx="108">
                  <c:v>2.5084</c:v>
                </c:pt>
                <c:pt idx="109">
                  <c:v>2.5072999999999999</c:v>
                </c:pt>
                <c:pt idx="110">
                  <c:v>2.5064000000000002</c:v>
                </c:pt>
                <c:pt idx="111">
                  <c:v>2.5055000000000001</c:v>
                </c:pt>
                <c:pt idx="112">
                  <c:v>2.5047000000000001</c:v>
                </c:pt>
                <c:pt idx="113">
                  <c:v>2.504</c:v>
                </c:pt>
                <c:pt idx="114">
                  <c:v>2.5034000000000001</c:v>
                </c:pt>
                <c:pt idx="115">
                  <c:v>2.5026999999999999</c:v>
                </c:pt>
                <c:pt idx="116">
                  <c:v>2.5022000000000002</c:v>
                </c:pt>
                <c:pt idx="117">
                  <c:v>2.5017</c:v>
                </c:pt>
                <c:pt idx="118">
                  <c:v>2.5013000000000001</c:v>
                </c:pt>
                <c:pt idx="119">
                  <c:v>2.5009999999999999</c:v>
                </c:pt>
                <c:pt idx="120">
                  <c:v>2.5007000000000001</c:v>
                </c:pt>
                <c:pt idx="121">
                  <c:v>2.5005000000000002</c:v>
                </c:pt>
                <c:pt idx="122">
                  <c:v>2.5003000000000002</c:v>
                </c:pt>
                <c:pt idx="123">
                  <c:v>2.5002</c:v>
                </c:pt>
                <c:pt idx="124">
                  <c:v>2.5001000000000002</c:v>
                </c:pt>
                <c:pt idx="125">
                  <c:v>2.5</c:v>
                </c:pt>
                <c:pt idx="126">
                  <c:v>2.5</c:v>
                </c:pt>
                <c:pt idx="127">
                  <c:v>2.5</c:v>
                </c:pt>
                <c:pt idx="128">
                  <c:v>2.5</c:v>
                </c:pt>
                <c:pt idx="129">
                  <c:v>2.5</c:v>
                </c:pt>
                <c:pt idx="130">
                  <c:v>2.5</c:v>
                </c:pt>
                <c:pt idx="131">
                  <c:v>2.5</c:v>
                </c:pt>
                <c:pt idx="132">
                  <c:v>2.5</c:v>
                </c:pt>
                <c:pt idx="133">
                  <c:v>2.5</c:v>
                </c:pt>
                <c:pt idx="134">
                  <c:v>2.5</c:v>
                </c:pt>
                <c:pt idx="135">
                  <c:v>2.5</c:v>
                </c:pt>
                <c:pt idx="136">
                  <c:v>2.5</c:v>
                </c:pt>
                <c:pt idx="137">
                  <c:v>2.5</c:v>
                </c:pt>
                <c:pt idx="138">
                  <c:v>2.5</c:v>
                </c:pt>
                <c:pt idx="139">
                  <c:v>2.5</c:v>
                </c:pt>
                <c:pt idx="140">
                  <c:v>2.5</c:v>
                </c:pt>
                <c:pt idx="141">
                  <c:v>2.5</c:v>
                </c:pt>
                <c:pt idx="142">
                  <c:v>2.5</c:v>
                </c:pt>
                <c:pt idx="143">
                  <c:v>2.5</c:v>
                </c:pt>
                <c:pt idx="144">
                  <c:v>2.5</c:v>
                </c:pt>
                <c:pt idx="145">
                  <c:v>2.5</c:v>
                </c:pt>
                <c:pt idx="146">
                  <c:v>2.5</c:v>
                </c:pt>
                <c:pt idx="147">
                  <c:v>2.5</c:v>
                </c:pt>
                <c:pt idx="148">
                  <c:v>2.5</c:v>
                </c:pt>
                <c:pt idx="149">
                  <c:v>2.5</c:v>
                </c:pt>
                <c:pt idx="150">
                  <c:v>2.5</c:v>
                </c:pt>
                <c:pt idx="151">
                  <c:v>2.5</c:v>
                </c:pt>
                <c:pt idx="152">
                  <c:v>2.5</c:v>
                </c:pt>
                <c:pt idx="153">
                  <c:v>2.5</c:v>
                </c:pt>
                <c:pt idx="154">
                  <c:v>2.5</c:v>
                </c:pt>
                <c:pt idx="155">
                  <c:v>2.5</c:v>
                </c:pt>
                <c:pt idx="156">
                  <c:v>2.5</c:v>
                </c:pt>
                <c:pt idx="157">
                  <c:v>2.5</c:v>
                </c:pt>
                <c:pt idx="158">
                  <c:v>2.5</c:v>
                </c:pt>
                <c:pt idx="159">
                  <c:v>2.5</c:v>
                </c:pt>
                <c:pt idx="160">
                  <c:v>2.5</c:v>
                </c:pt>
                <c:pt idx="161">
                  <c:v>2.5</c:v>
                </c:pt>
                <c:pt idx="162">
                  <c:v>2.5</c:v>
                </c:pt>
                <c:pt idx="163">
                  <c:v>2.5</c:v>
                </c:pt>
                <c:pt idx="164">
                  <c:v>2.5</c:v>
                </c:pt>
                <c:pt idx="165">
                  <c:v>2.5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6F5-4894-AFEC-34AE6A387745}"/>
            </c:ext>
          </c:extLst>
        </c:ser>
        <c:ser>
          <c:idx val="3"/>
          <c:order val="1"/>
          <c:tx>
            <c:strRef>
              <c:f>Sheet2!$C$1</c:f>
              <c:strCache>
                <c:ptCount val="1"/>
                <c:pt idx="0">
                  <c:v>after</c:v>
                </c:pt>
              </c:strCache>
            </c:strRef>
          </c:tx>
          <c:spPr>
            <a:ln>
              <a:solidFill>
                <a:schemeClr val="bg1">
                  <a:lumMod val="50000"/>
                </a:schemeClr>
              </a:solidFill>
            </a:ln>
          </c:spPr>
          <c:marker>
            <c:symbol val="none"/>
          </c:marker>
          <c:dPt>
            <c:idx val="30"/>
            <c:bubble3D val="0"/>
            <c:extLst>
              <c:ext xmlns:c16="http://schemas.microsoft.com/office/drawing/2014/chart" uri="{C3380CC4-5D6E-409C-BE32-E72D297353CC}">
                <c16:uniqueId val="{00000001-96F5-4894-AFEC-34AE6A387745}"/>
              </c:ext>
            </c:extLst>
          </c:dPt>
          <c:dPt>
            <c:idx val="33"/>
            <c:marker>
              <c:symbol val="triangle"/>
              <c:size val="9"/>
              <c:spPr>
                <a:solidFill>
                  <a:srgbClr val="FF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96F5-4894-AFEC-34AE6A387745}"/>
              </c:ext>
            </c:extLst>
          </c:dPt>
          <c:dPt>
            <c:idx val="43"/>
            <c:bubble3D val="0"/>
            <c:extLst>
              <c:ext xmlns:c16="http://schemas.microsoft.com/office/drawing/2014/chart" uri="{C3380CC4-5D6E-409C-BE32-E72D297353CC}">
                <c16:uniqueId val="{00000002-96F5-4894-AFEC-34AE6A387745}"/>
              </c:ext>
            </c:extLst>
          </c:dPt>
          <c:dPt>
            <c:idx val="44"/>
            <c:marker>
              <c:symbol val="triangle"/>
              <c:size val="9"/>
              <c:spPr>
                <a:solidFill>
                  <a:srgbClr val="FF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96F5-4894-AFEC-34AE6A387745}"/>
              </c:ext>
            </c:extLst>
          </c:dPt>
          <c:dPt>
            <c:idx val="55"/>
            <c:marker>
              <c:symbol val="triangle"/>
              <c:size val="9"/>
              <c:spPr>
                <a:solidFill>
                  <a:srgbClr val="FF0000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96F5-4894-AFEC-34AE6A387745}"/>
              </c:ext>
            </c:extLst>
          </c:dPt>
          <c:xVal>
            <c:numRef>
              <c:f>Sheet2!$A$2:$A$167</c:f>
              <c:numCache>
                <c:formatCode>General</c:formatCode>
                <c:ptCount val="166"/>
                <c:pt idx="0">
                  <c:v>3.5</c:v>
                </c:pt>
                <c:pt idx="1">
                  <c:v>3.6</c:v>
                </c:pt>
                <c:pt idx="2">
                  <c:v>3.7</c:v>
                </c:pt>
                <c:pt idx="3">
                  <c:v>3.8</c:v>
                </c:pt>
                <c:pt idx="4">
                  <c:v>3.9</c:v>
                </c:pt>
                <c:pt idx="5">
                  <c:v>4</c:v>
                </c:pt>
                <c:pt idx="6">
                  <c:v>4.0999999999999996</c:v>
                </c:pt>
                <c:pt idx="7">
                  <c:v>4.2</c:v>
                </c:pt>
                <c:pt idx="8">
                  <c:v>4.3</c:v>
                </c:pt>
                <c:pt idx="9">
                  <c:v>4.4000000000000004</c:v>
                </c:pt>
                <c:pt idx="10">
                  <c:v>4.5</c:v>
                </c:pt>
                <c:pt idx="11">
                  <c:v>4.5999999999999996</c:v>
                </c:pt>
                <c:pt idx="12">
                  <c:v>4.7</c:v>
                </c:pt>
                <c:pt idx="13">
                  <c:v>4.8</c:v>
                </c:pt>
                <c:pt idx="14">
                  <c:v>4.9000000000000004</c:v>
                </c:pt>
                <c:pt idx="15">
                  <c:v>5</c:v>
                </c:pt>
                <c:pt idx="16">
                  <c:v>5.0999999999999996</c:v>
                </c:pt>
                <c:pt idx="17">
                  <c:v>5.2</c:v>
                </c:pt>
                <c:pt idx="18">
                  <c:v>5.3</c:v>
                </c:pt>
                <c:pt idx="19">
                  <c:v>5.4</c:v>
                </c:pt>
                <c:pt idx="20">
                  <c:v>5.5</c:v>
                </c:pt>
                <c:pt idx="21">
                  <c:v>5.6</c:v>
                </c:pt>
                <c:pt idx="22">
                  <c:v>5.7</c:v>
                </c:pt>
                <c:pt idx="23">
                  <c:v>5.8</c:v>
                </c:pt>
                <c:pt idx="24">
                  <c:v>5.9</c:v>
                </c:pt>
                <c:pt idx="25">
                  <c:v>6</c:v>
                </c:pt>
                <c:pt idx="26">
                  <c:v>6.1</c:v>
                </c:pt>
                <c:pt idx="27">
                  <c:v>6.2</c:v>
                </c:pt>
                <c:pt idx="28">
                  <c:v>6.3</c:v>
                </c:pt>
                <c:pt idx="29">
                  <c:v>6.4</c:v>
                </c:pt>
                <c:pt idx="30">
                  <c:v>6.5</c:v>
                </c:pt>
                <c:pt idx="31">
                  <c:v>6.6</c:v>
                </c:pt>
                <c:pt idx="32">
                  <c:v>6.7</c:v>
                </c:pt>
                <c:pt idx="33">
                  <c:v>6.8</c:v>
                </c:pt>
                <c:pt idx="34">
                  <c:v>6.9</c:v>
                </c:pt>
                <c:pt idx="35">
                  <c:v>7</c:v>
                </c:pt>
                <c:pt idx="36">
                  <c:v>7.1</c:v>
                </c:pt>
                <c:pt idx="37">
                  <c:v>7.2</c:v>
                </c:pt>
                <c:pt idx="38">
                  <c:v>7.3</c:v>
                </c:pt>
                <c:pt idx="39">
                  <c:v>7.4</c:v>
                </c:pt>
                <c:pt idx="40">
                  <c:v>7.5</c:v>
                </c:pt>
                <c:pt idx="41">
                  <c:v>7.6</c:v>
                </c:pt>
                <c:pt idx="42">
                  <c:v>7.7</c:v>
                </c:pt>
                <c:pt idx="43">
                  <c:v>7.8</c:v>
                </c:pt>
                <c:pt idx="44">
                  <c:v>7.9</c:v>
                </c:pt>
                <c:pt idx="45">
                  <c:v>8</c:v>
                </c:pt>
                <c:pt idx="46">
                  <c:v>8.1</c:v>
                </c:pt>
                <c:pt idx="47">
                  <c:v>8.1999999999999993</c:v>
                </c:pt>
                <c:pt idx="48">
                  <c:v>8.3000000000000007</c:v>
                </c:pt>
                <c:pt idx="49">
                  <c:v>8.4</c:v>
                </c:pt>
                <c:pt idx="50">
                  <c:v>8.5</c:v>
                </c:pt>
                <c:pt idx="51">
                  <c:v>8.6</c:v>
                </c:pt>
                <c:pt idx="52">
                  <c:v>8.6999999999999993</c:v>
                </c:pt>
                <c:pt idx="53">
                  <c:v>8.8000000000000007</c:v>
                </c:pt>
                <c:pt idx="54">
                  <c:v>8.9</c:v>
                </c:pt>
                <c:pt idx="55">
                  <c:v>9</c:v>
                </c:pt>
                <c:pt idx="56">
                  <c:v>9.1</c:v>
                </c:pt>
                <c:pt idx="57">
                  <c:v>9.1999999999999993</c:v>
                </c:pt>
                <c:pt idx="58">
                  <c:v>9.3000000000000007</c:v>
                </c:pt>
                <c:pt idx="59">
                  <c:v>9.4</c:v>
                </c:pt>
                <c:pt idx="60">
                  <c:v>9.5</c:v>
                </c:pt>
                <c:pt idx="61">
                  <c:v>9.6</c:v>
                </c:pt>
                <c:pt idx="62">
                  <c:v>9.6999999999999993</c:v>
                </c:pt>
                <c:pt idx="63">
                  <c:v>9.8000000000000007</c:v>
                </c:pt>
                <c:pt idx="64">
                  <c:v>9.9</c:v>
                </c:pt>
                <c:pt idx="65">
                  <c:v>10</c:v>
                </c:pt>
                <c:pt idx="66">
                  <c:v>10.1</c:v>
                </c:pt>
                <c:pt idx="67">
                  <c:v>10.199999999999999</c:v>
                </c:pt>
                <c:pt idx="68">
                  <c:v>10.3</c:v>
                </c:pt>
                <c:pt idx="69">
                  <c:v>10.4</c:v>
                </c:pt>
                <c:pt idx="70">
                  <c:v>10.5</c:v>
                </c:pt>
                <c:pt idx="71">
                  <c:v>10.6</c:v>
                </c:pt>
                <c:pt idx="72">
                  <c:v>10.7</c:v>
                </c:pt>
                <c:pt idx="73">
                  <c:v>10.8</c:v>
                </c:pt>
                <c:pt idx="74">
                  <c:v>10.9</c:v>
                </c:pt>
                <c:pt idx="75">
                  <c:v>11</c:v>
                </c:pt>
                <c:pt idx="76">
                  <c:v>11.1</c:v>
                </c:pt>
                <c:pt idx="77">
                  <c:v>11.2</c:v>
                </c:pt>
                <c:pt idx="78">
                  <c:v>11.3</c:v>
                </c:pt>
                <c:pt idx="79">
                  <c:v>11.4</c:v>
                </c:pt>
                <c:pt idx="80">
                  <c:v>11.5</c:v>
                </c:pt>
                <c:pt idx="81">
                  <c:v>11.6</c:v>
                </c:pt>
                <c:pt idx="82">
                  <c:v>11.7</c:v>
                </c:pt>
                <c:pt idx="83">
                  <c:v>11.8</c:v>
                </c:pt>
                <c:pt idx="84">
                  <c:v>11.9</c:v>
                </c:pt>
                <c:pt idx="85">
                  <c:v>12</c:v>
                </c:pt>
                <c:pt idx="86">
                  <c:v>12.1</c:v>
                </c:pt>
                <c:pt idx="87">
                  <c:v>12.2</c:v>
                </c:pt>
                <c:pt idx="88">
                  <c:v>12.3</c:v>
                </c:pt>
                <c:pt idx="89">
                  <c:v>12.4</c:v>
                </c:pt>
                <c:pt idx="90">
                  <c:v>12.5</c:v>
                </c:pt>
                <c:pt idx="91">
                  <c:v>12.6</c:v>
                </c:pt>
                <c:pt idx="92">
                  <c:v>12.7</c:v>
                </c:pt>
                <c:pt idx="93">
                  <c:v>12.8</c:v>
                </c:pt>
                <c:pt idx="94">
                  <c:v>12.9</c:v>
                </c:pt>
                <c:pt idx="95">
                  <c:v>13</c:v>
                </c:pt>
                <c:pt idx="96">
                  <c:v>13.1</c:v>
                </c:pt>
                <c:pt idx="97">
                  <c:v>13.2</c:v>
                </c:pt>
                <c:pt idx="98">
                  <c:v>13.3</c:v>
                </c:pt>
                <c:pt idx="99">
                  <c:v>13.4</c:v>
                </c:pt>
                <c:pt idx="100">
                  <c:v>13.5</c:v>
                </c:pt>
                <c:pt idx="101">
                  <c:v>13.6</c:v>
                </c:pt>
                <c:pt idx="102">
                  <c:v>13.7</c:v>
                </c:pt>
                <c:pt idx="103">
                  <c:v>13.8</c:v>
                </c:pt>
                <c:pt idx="104">
                  <c:v>13.9</c:v>
                </c:pt>
                <c:pt idx="105">
                  <c:v>14</c:v>
                </c:pt>
                <c:pt idx="106">
                  <c:v>14.1</c:v>
                </c:pt>
                <c:pt idx="107">
                  <c:v>14.2</c:v>
                </c:pt>
                <c:pt idx="108">
                  <c:v>14.3</c:v>
                </c:pt>
                <c:pt idx="109">
                  <c:v>14.4</c:v>
                </c:pt>
                <c:pt idx="110">
                  <c:v>14.5</c:v>
                </c:pt>
                <c:pt idx="111">
                  <c:v>14.6</c:v>
                </c:pt>
                <c:pt idx="112">
                  <c:v>14.7</c:v>
                </c:pt>
                <c:pt idx="113">
                  <c:v>14.8</c:v>
                </c:pt>
                <c:pt idx="114">
                  <c:v>14.9</c:v>
                </c:pt>
                <c:pt idx="115">
                  <c:v>15</c:v>
                </c:pt>
                <c:pt idx="116">
                  <c:v>15.1</c:v>
                </c:pt>
                <c:pt idx="117">
                  <c:v>15.2</c:v>
                </c:pt>
                <c:pt idx="118">
                  <c:v>15.3</c:v>
                </c:pt>
                <c:pt idx="119">
                  <c:v>15.4</c:v>
                </c:pt>
                <c:pt idx="120">
                  <c:v>15.5</c:v>
                </c:pt>
                <c:pt idx="121">
                  <c:v>15.6</c:v>
                </c:pt>
                <c:pt idx="122">
                  <c:v>15.7</c:v>
                </c:pt>
                <c:pt idx="123">
                  <c:v>15.8</c:v>
                </c:pt>
                <c:pt idx="124">
                  <c:v>15.9</c:v>
                </c:pt>
                <c:pt idx="125">
                  <c:v>16</c:v>
                </c:pt>
                <c:pt idx="126">
                  <c:v>16.100000000000001</c:v>
                </c:pt>
                <c:pt idx="127">
                  <c:v>16.2</c:v>
                </c:pt>
                <c:pt idx="128">
                  <c:v>16.3</c:v>
                </c:pt>
                <c:pt idx="129">
                  <c:v>16.399999999999999</c:v>
                </c:pt>
                <c:pt idx="130">
                  <c:v>16.5</c:v>
                </c:pt>
                <c:pt idx="131">
                  <c:v>16.600000000000001</c:v>
                </c:pt>
                <c:pt idx="132">
                  <c:v>16.7</c:v>
                </c:pt>
                <c:pt idx="133">
                  <c:v>16.8</c:v>
                </c:pt>
                <c:pt idx="134">
                  <c:v>16.899999999999999</c:v>
                </c:pt>
                <c:pt idx="135">
                  <c:v>17</c:v>
                </c:pt>
                <c:pt idx="136">
                  <c:v>17.100000000000001</c:v>
                </c:pt>
                <c:pt idx="137">
                  <c:v>17.2</c:v>
                </c:pt>
                <c:pt idx="138">
                  <c:v>17.3</c:v>
                </c:pt>
                <c:pt idx="139">
                  <c:v>17.399999999999999</c:v>
                </c:pt>
                <c:pt idx="140">
                  <c:v>17.5</c:v>
                </c:pt>
                <c:pt idx="141">
                  <c:v>17.600000000000001</c:v>
                </c:pt>
                <c:pt idx="142">
                  <c:v>17.7</c:v>
                </c:pt>
                <c:pt idx="143">
                  <c:v>17.8</c:v>
                </c:pt>
                <c:pt idx="144">
                  <c:v>17.899999999999999</c:v>
                </c:pt>
                <c:pt idx="145">
                  <c:v>18</c:v>
                </c:pt>
                <c:pt idx="146">
                  <c:v>18.100000000000001</c:v>
                </c:pt>
                <c:pt idx="147">
                  <c:v>18.2</c:v>
                </c:pt>
                <c:pt idx="148">
                  <c:v>18.3</c:v>
                </c:pt>
                <c:pt idx="149">
                  <c:v>18.399999999999999</c:v>
                </c:pt>
                <c:pt idx="150">
                  <c:v>18.5</c:v>
                </c:pt>
                <c:pt idx="151">
                  <c:v>18.600000000000001</c:v>
                </c:pt>
                <c:pt idx="152">
                  <c:v>18.7</c:v>
                </c:pt>
                <c:pt idx="153">
                  <c:v>18.8</c:v>
                </c:pt>
                <c:pt idx="154">
                  <c:v>18.899999999999999</c:v>
                </c:pt>
                <c:pt idx="155">
                  <c:v>19</c:v>
                </c:pt>
                <c:pt idx="156">
                  <c:v>19.100000000000001</c:v>
                </c:pt>
                <c:pt idx="157">
                  <c:v>19.2</c:v>
                </c:pt>
                <c:pt idx="158">
                  <c:v>19.3</c:v>
                </c:pt>
                <c:pt idx="159">
                  <c:v>19.399999999999999</c:v>
                </c:pt>
                <c:pt idx="160">
                  <c:v>19.5</c:v>
                </c:pt>
                <c:pt idx="161">
                  <c:v>19.600000000000001</c:v>
                </c:pt>
                <c:pt idx="162">
                  <c:v>19.7</c:v>
                </c:pt>
                <c:pt idx="163">
                  <c:v>19.8</c:v>
                </c:pt>
                <c:pt idx="164">
                  <c:v>19.899999999999999</c:v>
                </c:pt>
                <c:pt idx="165">
                  <c:v>20</c:v>
                </c:pt>
              </c:numCache>
            </c:numRef>
          </c:xVal>
          <c:yVal>
            <c:numRef>
              <c:f>Sheet2!$C$2:$C$167</c:f>
              <c:numCache>
                <c:formatCode>General</c:formatCode>
                <c:ptCount val="166"/>
                <c:pt idx="0">
                  <c:v>3.4000000000000002E-2</c:v>
                </c:pt>
                <c:pt idx="1">
                  <c:v>4.3700000000000003E-2</c:v>
                </c:pt>
                <c:pt idx="2">
                  <c:v>5.3400000000000003E-2</c:v>
                </c:pt>
                <c:pt idx="3">
                  <c:v>6.2899999999999998E-2</c:v>
                </c:pt>
                <c:pt idx="4">
                  <c:v>7.2499999999999995E-2</c:v>
                </c:pt>
                <c:pt idx="5">
                  <c:v>8.3799999999999999E-2</c:v>
                </c:pt>
                <c:pt idx="6">
                  <c:v>9.5699999999999993E-2</c:v>
                </c:pt>
                <c:pt idx="7">
                  <c:v>0.108</c:v>
                </c:pt>
                <c:pt idx="8">
                  <c:v>0.12089999999999999</c:v>
                </c:pt>
                <c:pt idx="9">
                  <c:v>0.1348</c:v>
                </c:pt>
                <c:pt idx="10">
                  <c:v>0.14910000000000001</c:v>
                </c:pt>
                <c:pt idx="11">
                  <c:v>0.1641</c:v>
                </c:pt>
                <c:pt idx="12">
                  <c:v>0.1797</c:v>
                </c:pt>
                <c:pt idx="13">
                  <c:v>0.1958</c:v>
                </c:pt>
                <c:pt idx="14">
                  <c:v>0.21249999999999999</c:v>
                </c:pt>
                <c:pt idx="15">
                  <c:v>0.22950000000000001</c:v>
                </c:pt>
                <c:pt idx="16">
                  <c:v>0.24690000000000001</c:v>
                </c:pt>
                <c:pt idx="17">
                  <c:v>0.26469999999999999</c:v>
                </c:pt>
                <c:pt idx="18">
                  <c:v>0.28310000000000002</c:v>
                </c:pt>
                <c:pt idx="19">
                  <c:v>0.30220000000000002</c:v>
                </c:pt>
                <c:pt idx="20">
                  <c:v>0.3221</c:v>
                </c:pt>
                <c:pt idx="21">
                  <c:v>0.34279999999999999</c:v>
                </c:pt>
                <c:pt idx="22">
                  <c:v>0.36449999999999999</c:v>
                </c:pt>
                <c:pt idx="23">
                  <c:v>0.38690000000000002</c:v>
                </c:pt>
                <c:pt idx="24">
                  <c:v>0.41</c:v>
                </c:pt>
                <c:pt idx="25">
                  <c:v>0.43390000000000001</c:v>
                </c:pt>
                <c:pt idx="26">
                  <c:v>0.45839999999999997</c:v>
                </c:pt>
                <c:pt idx="27">
                  <c:v>0.48349999999999999</c:v>
                </c:pt>
                <c:pt idx="28">
                  <c:v>0.50939999999999996</c:v>
                </c:pt>
                <c:pt idx="29">
                  <c:v>0.53600000000000003</c:v>
                </c:pt>
                <c:pt idx="30">
                  <c:v>0.56340000000000001</c:v>
                </c:pt>
                <c:pt idx="31">
                  <c:v>0.59179999999999999</c:v>
                </c:pt>
                <c:pt idx="32">
                  <c:v>0.621</c:v>
                </c:pt>
                <c:pt idx="33">
                  <c:v>0.65129999999999999</c:v>
                </c:pt>
                <c:pt idx="34">
                  <c:v>0.68259999999999998</c:v>
                </c:pt>
                <c:pt idx="35">
                  <c:v>0.71489999999999998</c:v>
                </c:pt>
                <c:pt idx="36">
                  <c:v>0.74829999999999997</c:v>
                </c:pt>
                <c:pt idx="37">
                  <c:v>0.78280000000000005</c:v>
                </c:pt>
                <c:pt idx="38">
                  <c:v>0.81830000000000003</c:v>
                </c:pt>
                <c:pt idx="39">
                  <c:v>0.8548</c:v>
                </c:pt>
                <c:pt idx="40">
                  <c:v>0.89239999999999997</c:v>
                </c:pt>
                <c:pt idx="41">
                  <c:v>0.93110000000000004</c:v>
                </c:pt>
                <c:pt idx="42">
                  <c:v>0.97070000000000001</c:v>
                </c:pt>
                <c:pt idx="43">
                  <c:v>1.0114000000000001</c:v>
                </c:pt>
                <c:pt idx="44">
                  <c:v>1.0531999999999999</c:v>
                </c:pt>
                <c:pt idx="45">
                  <c:v>1.0961000000000001</c:v>
                </c:pt>
                <c:pt idx="46">
                  <c:v>1.1405000000000001</c:v>
                </c:pt>
                <c:pt idx="47">
                  <c:v>1.1862999999999999</c:v>
                </c:pt>
                <c:pt idx="48">
                  <c:v>1.234</c:v>
                </c:pt>
                <c:pt idx="49">
                  <c:v>1.2836000000000001</c:v>
                </c:pt>
                <c:pt idx="50">
                  <c:v>1.3354999999999999</c:v>
                </c:pt>
                <c:pt idx="51">
                  <c:v>1.3897999999999999</c:v>
                </c:pt>
                <c:pt idx="52">
                  <c:v>1.446</c:v>
                </c:pt>
                <c:pt idx="53">
                  <c:v>1.5035000000000001</c:v>
                </c:pt>
                <c:pt idx="54">
                  <c:v>1.5617000000000001</c:v>
                </c:pt>
                <c:pt idx="55">
                  <c:v>1.6201000000000001</c:v>
                </c:pt>
                <c:pt idx="56">
                  <c:v>1.6747000000000001</c:v>
                </c:pt>
                <c:pt idx="57">
                  <c:v>1.7304999999999999</c:v>
                </c:pt>
                <c:pt idx="58">
                  <c:v>1.7876000000000001</c:v>
                </c:pt>
                <c:pt idx="59">
                  <c:v>1.8458000000000001</c:v>
                </c:pt>
                <c:pt idx="60">
                  <c:v>1.9054</c:v>
                </c:pt>
                <c:pt idx="61">
                  <c:v>1.9661999999999999</c:v>
                </c:pt>
                <c:pt idx="62">
                  <c:v>2.0283000000000002</c:v>
                </c:pt>
                <c:pt idx="63">
                  <c:v>2.0916999999999999</c:v>
                </c:pt>
                <c:pt idx="64">
                  <c:v>2.1562999999999999</c:v>
                </c:pt>
                <c:pt idx="65">
                  <c:v>2.2223000000000002</c:v>
                </c:pt>
                <c:pt idx="66">
                  <c:v>2.2896999999999998</c:v>
                </c:pt>
                <c:pt idx="67">
                  <c:v>2.3584000000000001</c:v>
                </c:pt>
                <c:pt idx="68">
                  <c:v>2.4283999999999999</c:v>
                </c:pt>
                <c:pt idx="69">
                  <c:v>2.4998</c:v>
                </c:pt>
                <c:pt idx="70">
                  <c:v>2.5</c:v>
                </c:pt>
                <c:pt idx="71">
                  <c:v>2.5</c:v>
                </c:pt>
                <c:pt idx="72">
                  <c:v>2.5</c:v>
                </c:pt>
                <c:pt idx="73">
                  <c:v>2.5</c:v>
                </c:pt>
                <c:pt idx="74">
                  <c:v>2.5</c:v>
                </c:pt>
                <c:pt idx="75">
                  <c:v>2.5</c:v>
                </c:pt>
                <c:pt idx="76">
                  <c:v>2.5</c:v>
                </c:pt>
                <c:pt idx="77">
                  <c:v>2.5</c:v>
                </c:pt>
                <c:pt idx="78">
                  <c:v>2.5</c:v>
                </c:pt>
                <c:pt idx="79">
                  <c:v>2.5</c:v>
                </c:pt>
                <c:pt idx="80">
                  <c:v>2.5</c:v>
                </c:pt>
                <c:pt idx="81">
                  <c:v>2.5</c:v>
                </c:pt>
                <c:pt idx="82">
                  <c:v>2.5</c:v>
                </c:pt>
                <c:pt idx="83">
                  <c:v>2.5</c:v>
                </c:pt>
                <c:pt idx="84">
                  <c:v>2.5</c:v>
                </c:pt>
                <c:pt idx="85">
                  <c:v>2.5</c:v>
                </c:pt>
                <c:pt idx="86">
                  <c:v>2.5</c:v>
                </c:pt>
                <c:pt idx="87">
                  <c:v>2.5</c:v>
                </c:pt>
                <c:pt idx="88">
                  <c:v>2.5</c:v>
                </c:pt>
                <c:pt idx="89">
                  <c:v>2.5</c:v>
                </c:pt>
                <c:pt idx="90">
                  <c:v>2.5</c:v>
                </c:pt>
                <c:pt idx="91">
                  <c:v>2.5</c:v>
                </c:pt>
                <c:pt idx="92">
                  <c:v>2.5</c:v>
                </c:pt>
                <c:pt idx="93">
                  <c:v>2.5</c:v>
                </c:pt>
                <c:pt idx="94">
                  <c:v>2.5</c:v>
                </c:pt>
                <c:pt idx="95">
                  <c:v>2.5</c:v>
                </c:pt>
                <c:pt idx="96">
                  <c:v>2.5</c:v>
                </c:pt>
                <c:pt idx="97">
                  <c:v>2.5</c:v>
                </c:pt>
                <c:pt idx="98">
                  <c:v>2.5</c:v>
                </c:pt>
                <c:pt idx="99">
                  <c:v>2.5</c:v>
                </c:pt>
                <c:pt idx="100">
                  <c:v>2.5</c:v>
                </c:pt>
                <c:pt idx="101">
                  <c:v>2.5</c:v>
                </c:pt>
                <c:pt idx="102">
                  <c:v>2.5</c:v>
                </c:pt>
                <c:pt idx="103">
                  <c:v>2.5</c:v>
                </c:pt>
                <c:pt idx="104">
                  <c:v>2.5</c:v>
                </c:pt>
                <c:pt idx="105">
                  <c:v>2.5</c:v>
                </c:pt>
                <c:pt idx="106">
                  <c:v>2.5</c:v>
                </c:pt>
                <c:pt idx="107">
                  <c:v>2.5</c:v>
                </c:pt>
                <c:pt idx="108">
                  <c:v>2.5</c:v>
                </c:pt>
                <c:pt idx="109">
                  <c:v>2.5</c:v>
                </c:pt>
                <c:pt idx="110">
                  <c:v>2.5</c:v>
                </c:pt>
                <c:pt idx="111">
                  <c:v>2.5</c:v>
                </c:pt>
                <c:pt idx="112">
                  <c:v>2.5</c:v>
                </c:pt>
                <c:pt idx="113">
                  <c:v>2.5</c:v>
                </c:pt>
                <c:pt idx="114">
                  <c:v>2.5</c:v>
                </c:pt>
                <c:pt idx="115">
                  <c:v>2.5</c:v>
                </c:pt>
                <c:pt idx="116">
                  <c:v>2.5</c:v>
                </c:pt>
                <c:pt idx="117">
                  <c:v>2.5</c:v>
                </c:pt>
                <c:pt idx="118">
                  <c:v>2.5</c:v>
                </c:pt>
                <c:pt idx="119">
                  <c:v>2.5</c:v>
                </c:pt>
                <c:pt idx="120">
                  <c:v>2.5</c:v>
                </c:pt>
                <c:pt idx="121">
                  <c:v>2.5</c:v>
                </c:pt>
                <c:pt idx="122">
                  <c:v>2.5</c:v>
                </c:pt>
                <c:pt idx="123">
                  <c:v>2.5</c:v>
                </c:pt>
                <c:pt idx="124">
                  <c:v>2.5</c:v>
                </c:pt>
                <c:pt idx="125">
                  <c:v>2.5</c:v>
                </c:pt>
                <c:pt idx="126">
                  <c:v>2.5</c:v>
                </c:pt>
                <c:pt idx="127">
                  <c:v>2.5</c:v>
                </c:pt>
                <c:pt idx="128">
                  <c:v>2.5</c:v>
                </c:pt>
                <c:pt idx="129">
                  <c:v>2.5</c:v>
                </c:pt>
                <c:pt idx="130">
                  <c:v>2.5</c:v>
                </c:pt>
                <c:pt idx="131">
                  <c:v>2.5</c:v>
                </c:pt>
                <c:pt idx="132">
                  <c:v>2.5</c:v>
                </c:pt>
                <c:pt idx="133">
                  <c:v>2.5</c:v>
                </c:pt>
                <c:pt idx="134">
                  <c:v>2.5</c:v>
                </c:pt>
                <c:pt idx="135">
                  <c:v>2.5</c:v>
                </c:pt>
                <c:pt idx="136">
                  <c:v>2.5</c:v>
                </c:pt>
                <c:pt idx="137">
                  <c:v>2.5</c:v>
                </c:pt>
                <c:pt idx="138">
                  <c:v>2.5</c:v>
                </c:pt>
                <c:pt idx="139">
                  <c:v>2.5</c:v>
                </c:pt>
                <c:pt idx="140">
                  <c:v>2.5</c:v>
                </c:pt>
                <c:pt idx="141">
                  <c:v>2.5</c:v>
                </c:pt>
                <c:pt idx="142">
                  <c:v>2.5</c:v>
                </c:pt>
                <c:pt idx="143">
                  <c:v>2.5</c:v>
                </c:pt>
                <c:pt idx="144">
                  <c:v>2.5</c:v>
                </c:pt>
                <c:pt idx="145">
                  <c:v>2.5</c:v>
                </c:pt>
                <c:pt idx="146">
                  <c:v>2.5</c:v>
                </c:pt>
                <c:pt idx="147">
                  <c:v>2.5</c:v>
                </c:pt>
                <c:pt idx="148">
                  <c:v>2.5</c:v>
                </c:pt>
                <c:pt idx="149">
                  <c:v>2.5</c:v>
                </c:pt>
                <c:pt idx="150">
                  <c:v>2.5</c:v>
                </c:pt>
                <c:pt idx="151">
                  <c:v>2.5</c:v>
                </c:pt>
                <c:pt idx="152">
                  <c:v>2.5</c:v>
                </c:pt>
                <c:pt idx="153">
                  <c:v>2.5</c:v>
                </c:pt>
                <c:pt idx="154">
                  <c:v>2.5</c:v>
                </c:pt>
                <c:pt idx="155">
                  <c:v>2.5</c:v>
                </c:pt>
                <c:pt idx="156">
                  <c:v>2.5</c:v>
                </c:pt>
                <c:pt idx="157">
                  <c:v>2.5</c:v>
                </c:pt>
                <c:pt idx="158">
                  <c:v>2.5</c:v>
                </c:pt>
                <c:pt idx="159">
                  <c:v>2.5</c:v>
                </c:pt>
                <c:pt idx="160">
                  <c:v>2.5</c:v>
                </c:pt>
                <c:pt idx="161">
                  <c:v>2.5</c:v>
                </c:pt>
                <c:pt idx="162">
                  <c:v>2.5</c:v>
                </c:pt>
                <c:pt idx="163">
                  <c:v>2.5</c:v>
                </c:pt>
                <c:pt idx="164">
                  <c:v>2.5</c:v>
                </c:pt>
                <c:pt idx="165">
                  <c:v>2.5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96F5-4894-AFEC-34AE6A387745}"/>
            </c:ext>
          </c:extLst>
        </c:ser>
        <c:ser>
          <c:idx val="0"/>
          <c:order val="2"/>
          <c:tx>
            <c:strRef>
              <c:f>Sheet2!$A$1</c:f>
              <c:strCache>
                <c:ptCount val="1"/>
                <c:pt idx="0">
                  <c:v>u</c:v>
                </c:pt>
              </c:strCache>
            </c:strRef>
          </c:tx>
          <c:spPr>
            <a:ln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Sheet2!$A$2:$A$167</c:f>
              <c:numCache>
                <c:formatCode>General</c:formatCode>
                <c:ptCount val="166"/>
                <c:pt idx="0">
                  <c:v>3.5</c:v>
                </c:pt>
                <c:pt idx="1">
                  <c:v>3.6</c:v>
                </c:pt>
                <c:pt idx="2">
                  <c:v>3.7</c:v>
                </c:pt>
                <c:pt idx="3">
                  <c:v>3.8</c:v>
                </c:pt>
                <c:pt idx="4">
                  <c:v>3.9</c:v>
                </c:pt>
                <c:pt idx="5">
                  <c:v>4</c:v>
                </c:pt>
                <c:pt idx="6">
                  <c:v>4.0999999999999996</c:v>
                </c:pt>
                <c:pt idx="7">
                  <c:v>4.2</c:v>
                </c:pt>
                <c:pt idx="8">
                  <c:v>4.3</c:v>
                </c:pt>
                <c:pt idx="9">
                  <c:v>4.4000000000000004</c:v>
                </c:pt>
                <c:pt idx="10">
                  <c:v>4.5</c:v>
                </c:pt>
                <c:pt idx="11">
                  <c:v>4.5999999999999996</c:v>
                </c:pt>
                <c:pt idx="12">
                  <c:v>4.7</c:v>
                </c:pt>
                <c:pt idx="13">
                  <c:v>4.8</c:v>
                </c:pt>
                <c:pt idx="14">
                  <c:v>4.9000000000000004</c:v>
                </c:pt>
                <c:pt idx="15">
                  <c:v>5</c:v>
                </c:pt>
                <c:pt idx="16">
                  <c:v>5.0999999999999996</c:v>
                </c:pt>
                <c:pt idx="17">
                  <c:v>5.2</c:v>
                </c:pt>
                <c:pt idx="18">
                  <c:v>5.3</c:v>
                </c:pt>
                <c:pt idx="19">
                  <c:v>5.4</c:v>
                </c:pt>
                <c:pt idx="20">
                  <c:v>5.5</c:v>
                </c:pt>
                <c:pt idx="21">
                  <c:v>5.6</c:v>
                </c:pt>
                <c:pt idx="22">
                  <c:v>5.7</c:v>
                </c:pt>
                <c:pt idx="23">
                  <c:v>5.8</c:v>
                </c:pt>
                <c:pt idx="24">
                  <c:v>5.9</c:v>
                </c:pt>
                <c:pt idx="25">
                  <c:v>6</c:v>
                </c:pt>
                <c:pt idx="26">
                  <c:v>6.1</c:v>
                </c:pt>
                <c:pt idx="27">
                  <c:v>6.2</c:v>
                </c:pt>
                <c:pt idx="28">
                  <c:v>6.3</c:v>
                </c:pt>
                <c:pt idx="29">
                  <c:v>6.4</c:v>
                </c:pt>
                <c:pt idx="30">
                  <c:v>6.5</c:v>
                </c:pt>
                <c:pt idx="31">
                  <c:v>6.6</c:v>
                </c:pt>
                <c:pt idx="32">
                  <c:v>6.7</c:v>
                </c:pt>
                <c:pt idx="33">
                  <c:v>6.8</c:v>
                </c:pt>
                <c:pt idx="34">
                  <c:v>6.9</c:v>
                </c:pt>
                <c:pt idx="35">
                  <c:v>7</c:v>
                </c:pt>
                <c:pt idx="36">
                  <c:v>7.1</c:v>
                </c:pt>
                <c:pt idx="37">
                  <c:v>7.2</c:v>
                </c:pt>
                <c:pt idx="38">
                  <c:v>7.3</c:v>
                </c:pt>
                <c:pt idx="39">
                  <c:v>7.4</c:v>
                </c:pt>
                <c:pt idx="40">
                  <c:v>7.5</c:v>
                </c:pt>
                <c:pt idx="41">
                  <c:v>7.6</c:v>
                </c:pt>
                <c:pt idx="42">
                  <c:v>7.7</c:v>
                </c:pt>
                <c:pt idx="43">
                  <c:v>7.8</c:v>
                </c:pt>
                <c:pt idx="44">
                  <c:v>7.9</c:v>
                </c:pt>
                <c:pt idx="45">
                  <c:v>8</c:v>
                </c:pt>
                <c:pt idx="46">
                  <c:v>8.1</c:v>
                </c:pt>
                <c:pt idx="47">
                  <c:v>8.1999999999999993</c:v>
                </c:pt>
                <c:pt idx="48">
                  <c:v>8.3000000000000007</c:v>
                </c:pt>
                <c:pt idx="49">
                  <c:v>8.4</c:v>
                </c:pt>
                <c:pt idx="50">
                  <c:v>8.5</c:v>
                </c:pt>
                <c:pt idx="51">
                  <c:v>8.6</c:v>
                </c:pt>
                <c:pt idx="52">
                  <c:v>8.6999999999999993</c:v>
                </c:pt>
                <c:pt idx="53">
                  <c:v>8.8000000000000007</c:v>
                </c:pt>
                <c:pt idx="54">
                  <c:v>8.9</c:v>
                </c:pt>
                <c:pt idx="55">
                  <c:v>9</c:v>
                </c:pt>
                <c:pt idx="56">
                  <c:v>9.1</c:v>
                </c:pt>
                <c:pt idx="57">
                  <c:v>9.1999999999999993</c:v>
                </c:pt>
                <c:pt idx="58">
                  <c:v>9.3000000000000007</c:v>
                </c:pt>
                <c:pt idx="59">
                  <c:v>9.4</c:v>
                </c:pt>
                <c:pt idx="60">
                  <c:v>9.5</c:v>
                </c:pt>
                <c:pt idx="61">
                  <c:v>9.6</c:v>
                </c:pt>
                <c:pt idx="62">
                  <c:v>9.6999999999999993</c:v>
                </c:pt>
                <c:pt idx="63">
                  <c:v>9.8000000000000007</c:v>
                </c:pt>
                <c:pt idx="64">
                  <c:v>9.9</c:v>
                </c:pt>
                <c:pt idx="65">
                  <c:v>10</c:v>
                </c:pt>
                <c:pt idx="66">
                  <c:v>10.1</c:v>
                </c:pt>
                <c:pt idx="67">
                  <c:v>10.199999999999999</c:v>
                </c:pt>
                <c:pt idx="68">
                  <c:v>10.3</c:v>
                </c:pt>
                <c:pt idx="69">
                  <c:v>10.4</c:v>
                </c:pt>
                <c:pt idx="70">
                  <c:v>10.5</c:v>
                </c:pt>
                <c:pt idx="71">
                  <c:v>10.6</c:v>
                </c:pt>
                <c:pt idx="72">
                  <c:v>10.7</c:v>
                </c:pt>
                <c:pt idx="73">
                  <c:v>10.8</c:v>
                </c:pt>
                <c:pt idx="74">
                  <c:v>10.9</c:v>
                </c:pt>
                <c:pt idx="75">
                  <c:v>11</c:v>
                </c:pt>
                <c:pt idx="76">
                  <c:v>11.1</c:v>
                </c:pt>
                <c:pt idx="77">
                  <c:v>11.2</c:v>
                </c:pt>
                <c:pt idx="78">
                  <c:v>11.3</c:v>
                </c:pt>
                <c:pt idx="79">
                  <c:v>11.4</c:v>
                </c:pt>
                <c:pt idx="80">
                  <c:v>11.5</c:v>
                </c:pt>
                <c:pt idx="81">
                  <c:v>11.6</c:v>
                </c:pt>
                <c:pt idx="82">
                  <c:v>11.7</c:v>
                </c:pt>
                <c:pt idx="83">
                  <c:v>11.8</c:v>
                </c:pt>
                <c:pt idx="84">
                  <c:v>11.9</c:v>
                </c:pt>
                <c:pt idx="85">
                  <c:v>12</c:v>
                </c:pt>
                <c:pt idx="86">
                  <c:v>12.1</c:v>
                </c:pt>
                <c:pt idx="87">
                  <c:v>12.2</c:v>
                </c:pt>
                <c:pt idx="88">
                  <c:v>12.3</c:v>
                </c:pt>
                <c:pt idx="89">
                  <c:v>12.4</c:v>
                </c:pt>
                <c:pt idx="90">
                  <c:v>12.5</c:v>
                </c:pt>
                <c:pt idx="91">
                  <c:v>12.6</c:v>
                </c:pt>
                <c:pt idx="92">
                  <c:v>12.7</c:v>
                </c:pt>
                <c:pt idx="93">
                  <c:v>12.8</c:v>
                </c:pt>
                <c:pt idx="94">
                  <c:v>12.9</c:v>
                </c:pt>
                <c:pt idx="95">
                  <c:v>13</c:v>
                </c:pt>
                <c:pt idx="96">
                  <c:v>13.1</c:v>
                </c:pt>
                <c:pt idx="97">
                  <c:v>13.2</c:v>
                </c:pt>
                <c:pt idx="98">
                  <c:v>13.3</c:v>
                </c:pt>
                <c:pt idx="99">
                  <c:v>13.4</c:v>
                </c:pt>
                <c:pt idx="100">
                  <c:v>13.5</c:v>
                </c:pt>
                <c:pt idx="101">
                  <c:v>13.6</c:v>
                </c:pt>
                <c:pt idx="102">
                  <c:v>13.7</c:v>
                </c:pt>
                <c:pt idx="103">
                  <c:v>13.8</c:v>
                </c:pt>
                <c:pt idx="104">
                  <c:v>13.9</c:v>
                </c:pt>
                <c:pt idx="105">
                  <c:v>14</c:v>
                </c:pt>
                <c:pt idx="106">
                  <c:v>14.1</c:v>
                </c:pt>
                <c:pt idx="107">
                  <c:v>14.2</c:v>
                </c:pt>
                <c:pt idx="108">
                  <c:v>14.3</c:v>
                </c:pt>
                <c:pt idx="109">
                  <c:v>14.4</c:v>
                </c:pt>
                <c:pt idx="110">
                  <c:v>14.5</c:v>
                </c:pt>
                <c:pt idx="111">
                  <c:v>14.6</c:v>
                </c:pt>
                <c:pt idx="112">
                  <c:v>14.7</c:v>
                </c:pt>
                <c:pt idx="113">
                  <c:v>14.8</c:v>
                </c:pt>
                <c:pt idx="114">
                  <c:v>14.9</c:v>
                </c:pt>
                <c:pt idx="115">
                  <c:v>15</c:v>
                </c:pt>
                <c:pt idx="116">
                  <c:v>15.1</c:v>
                </c:pt>
                <c:pt idx="117">
                  <c:v>15.2</c:v>
                </c:pt>
                <c:pt idx="118">
                  <c:v>15.3</c:v>
                </c:pt>
                <c:pt idx="119">
                  <c:v>15.4</c:v>
                </c:pt>
                <c:pt idx="120">
                  <c:v>15.5</c:v>
                </c:pt>
                <c:pt idx="121">
                  <c:v>15.6</c:v>
                </c:pt>
                <c:pt idx="122">
                  <c:v>15.7</c:v>
                </c:pt>
                <c:pt idx="123">
                  <c:v>15.8</c:v>
                </c:pt>
                <c:pt idx="124">
                  <c:v>15.9</c:v>
                </c:pt>
                <c:pt idx="125">
                  <c:v>16</c:v>
                </c:pt>
                <c:pt idx="126">
                  <c:v>16.100000000000001</c:v>
                </c:pt>
                <c:pt idx="127">
                  <c:v>16.2</c:v>
                </c:pt>
                <c:pt idx="128">
                  <c:v>16.3</c:v>
                </c:pt>
                <c:pt idx="129">
                  <c:v>16.399999999999999</c:v>
                </c:pt>
                <c:pt idx="130">
                  <c:v>16.5</c:v>
                </c:pt>
                <c:pt idx="131">
                  <c:v>16.600000000000001</c:v>
                </c:pt>
                <c:pt idx="132">
                  <c:v>16.7</c:v>
                </c:pt>
                <c:pt idx="133">
                  <c:v>16.8</c:v>
                </c:pt>
                <c:pt idx="134">
                  <c:v>16.899999999999999</c:v>
                </c:pt>
                <c:pt idx="135">
                  <c:v>17</c:v>
                </c:pt>
                <c:pt idx="136">
                  <c:v>17.100000000000001</c:v>
                </c:pt>
                <c:pt idx="137">
                  <c:v>17.2</c:v>
                </c:pt>
                <c:pt idx="138">
                  <c:v>17.3</c:v>
                </c:pt>
                <c:pt idx="139">
                  <c:v>17.399999999999999</c:v>
                </c:pt>
                <c:pt idx="140">
                  <c:v>17.5</c:v>
                </c:pt>
                <c:pt idx="141">
                  <c:v>17.600000000000001</c:v>
                </c:pt>
                <c:pt idx="142">
                  <c:v>17.7</c:v>
                </c:pt>
                <c:pt idx="143">
                  <c:v>17.8</c:v>
                </c:pt>
                <c:pt idx="144">
                  <c:v>17.899999999999999</c:v>
                </c:pt>
                <c:pt idx="145">
                  <c:v>18</c:v>
                </c:pt>
                <c:pt idx="146">
                  <c:v>18.100000000000001</c:v>
                </c:pt>
                <c:pt idx="147">
                  <c:v>18.2</c:v>
                </c:pt>
                <c:pt idx="148">
                  <c:v>18.3</c:v>
                </c:pt>
                <c:pt idx="149">
                  <c:v>18.399999999999999</c:v>
                </c:pt>
                <c:pt idx="150">
                  <c:v>18.5</c:v>
                </c:pt>
                <c:pt idx="151">
                  <c:v>18.600000000000001</c:v>
                </c:pt>
                <c:pt idx="152">
                  <c:v>18.7</c:v>
                </c:pt>
                <c:pt idx="153">
                  <c:v>18.8</c:v>
                </c:pt>
                <c:pt idx="154">
                  <c:v>18.899999999999999</c:v>
                </c:pt>
                <c:pt idx="155">
                  <c:v>19</c:v>
                </c:pt>
                <c:pt idx="156">
                  <c:v>19.100000000000001</c:v>
                </c:pt>
                <c:pt idx="157">
                  <c:v>19.2</c:v>
                </c:pt>
                <c:pt idx="158">
                  <c:v>19.3</c:v>
                </c:pt>
                <c:pt idx="159">
                  <c:v>19.399999999999999</c:v>
                </c:pt>
                <c:pt idx="160">
                  <c:v>19.5</c:v>
                </c:pt>
                <c:pt idx="161">
                  <c:v>19.600000000000001</c:v>
                </c:pt>
                <c:pt idx="162">
                  <c:v>19.7</c:v>
                </c:pt>
                <c:pt idx="163">
                  <c:v>19.8</c:v>
                </c:pt>
                <c:pt idx="164">
                  <c:v>19.899999999999999</c:v>
                </c:pt>
                <c:pt idx="165">
                  <c:v>20</c:v>
                </c:pt>
              </c:numCache>
            </c:numRef>
          </c:xVal>
          <c:yVal>
            <c:numRef>
              <c:f>Sheet2!$D$2:$D$167</c:f>
              <c:numCache>
                <c:formatCode>General</c:formatCode>
                <c:ptCount val="166"/>
                <c:pt idx="0">
                  <c:v>2.4942471290053535E-5</c:v>
                </c:pt>
                <c:pt idx="1">
                  <c:v>3.8535196742086994E-5</c:v>
                </c:pt>
                <c:pt idx="2">
                  <c:v>5.8943067756539855E-5</c:v>
                </c:pt>
                <c:pt idx="3">
                  <c:v>8.9261657177132616E-5</c:v>
                </c:pt>
                <c:pt idx="4">
                  <c:v>1.3383022576488537E-4</c:v>
                </c:pt>
                <c:pt idx="5">
                  <c:v>1.9865547139277237E-4</c:v>
                </c:pt>
                <c:pt idx="6">
                  <c:v>2.9194692579145951E-4</c:v>
                </c:pt>
                <c:pt idx="7">
                  <c:v>4.2478027055075143E-4</c:v>
                </c:pt>
                <c:pt idx="8">
                  <c:v>6.1190193011377092E-4</c:v>
                </c:pt>
                <c:pt idx="9">
                  <c:v>8.7268269504576015E-4</c:v>
                </c:pt>
                <c:pt idx="10">
                  <c:v>1.2322191684730175E-3</c:v>
                </c:pt>
                <c:pt idx="11">
                  <c:v>1.7225689390536767E-3</c:v>
                </c:pt>
                <c:pt idx="12">
                  <c:v>2.3840882014648404E-3</c:v>
                </c:pt>
                <c:pt idx="13">
                  <c:v>3.2668190561999156E-3</c:v>
                </c:pt>
                <c:pt idx="14">
                  <c:v>4.4318484119380075E-3</c:v>
                </c:pt>
                <c:pt idx="15">
                  <c:v>5.9525324197758486E-3</c:v>
                </c:pt>
                <c:pt idx="16">
                  <c:v>7.915451582979946E-3</c:v>
                </c:pt>
                <c:pt idx="17">
                  <c:v>1.0420934814422592E-2</c:v>
                </c:pt>
                <c:pt idx="18">
                  <c:v>1.3582969233685602E-2</c:v>
                </c:pt>
                <c:pt idx="19">
                  <c:v>1.752830049356854E-2</c:v>
                </c:pt>
                <c:pt idx="20">
                  <c:v>2.2394530294842882E-2</c:v>
                </c:pt>
                <c:pt idx="21">
                  <c:v>2.832703774160112E-2</c:v>
                </c:pt>
                <c:pt idx="22">
                  <c:v>3.5474592846231424E-2</c:v>
                </c:pt>
                <c:pt idx="23">
                  <c:v>4.3983595980427156E-2</c:v>
                </c:pt>
                <c:pt idx="24">
                  <c:v>5.3990966513188063E-2</c:v>
                </c:pt>
                <c:pt idx="25">
                  <c:v>6.5615814774676554E-2</c:v>
                </c:pt>
                <c:pt idx="26">
                  <c:v>7.8950158300894066E-2</c:v>
                </c:pt>
                <c:pt idx="27">
                  <c:v>9.4049077376886905E-2</c:v>
                </c:pt>
                <c:pt idx="28">
                  <c:v>0.11092083467945546</c:v>
                </c:pt>
                <c:pt idx="29">
                  <c:v>0.12951759566589174</c:v>
                </c:pt>
                <c:pt idx="30">
                  <c:v>0.14972746563574479</c:v>
                </c:pt>
                <c:pt idx="31">
                  <c:v>0.17136859204780719</c:v>
                </c:pt>
                <c:pt idx="32">
                  <c:v>0.19418605498321292</c:v>
                </c:pt>
                <c:pt idx="33">
                  <c:v>0.21785217703255041</c:v>
                </c:pt>
                <c:pt idx="34">
                  <c:v>0.24197072451914337</c:v>
                </c:pt>
                <c:pt idx="35">
                  <c:v>0.26608524989875476</c:v>
                </c:pt>
                <c:pt idx="36">
                  <c:v>0.28969155276148256</c:v>
                </c:pt>
                <c:pt idx="37">
                  <c:v>0.31225393336676122</c:v>
                </c:pt>
                <c:pt idx="38">
                  <c:v>0.33322460289179956</c:v>
                </c:pt>
                <c:pt idx="39">
                  <c:v>0.35206532676429952</c:v>
                </c:pt>
                <c:pt idx="40">
                  <c:v>0.36827014030332328</c:v>
                </c:pt>
                <c:pt idx="41">
                  <c:v>0.38138781546052403</c:v>
                </c:pt>
                <c:pt idx="42">
                  <c:v>0.39104269397545588</c:v>
                </c:pt>
                <c:pt idx="43">
                  <c:v>0.39695254747701175</c:v>
                </c:pt>
                <c:pt idx="44">
                  <c:v>0.3989422804014327</c:v>
                </c:pt>
                <c:pt idx="45">
                  <c:v>0.39695254747701181</c:v>
                </c:pt>
                <c:pt idx="46">
                  <c:v>0.39104269397545599</c:v>
                </c:pt>
                <c:pt idx="47">
                  <c:v>0.38138781546052419</c:v>
                </c:pt>
                <c:pt idx="48">
                  <c:v>0.36827014030332328</c:v>
                </c:pt>
                <c:pt idx="49">
                  <c:v>0.35206532676429952</c:v>
                </c:pt>
                <c:pt idx="50">
                  <c:v>0.33322460289179973</c:v>
                </c:pt>
                <c:pt idx="51">
                  <c:v>0.31225393336676144</c:v>
                </c:pt>
                <c:pt idx="52">
                  <c:v>0.28969155276148301</c:v>
                </c:pt>
                <c:pt idx="53">
                  <c:v>0.26608524989875476</c:v>
                </c:pt>
                <c:pt idx="54">
                  <c:v>0.24197072451914337</c:v>
                </c:pt>
                <c:pt idx="55">
                  <c:v>0.21785217703255064</c:v>
                </c:pt>
                <c:pt idx="56">
                  <c:v>0.19418605498321312</c:v>
                </c:pt>
                <c:pt idx="57">
                  <c:v>0.17136859204780761</c:v>
                </c:pt>
                <c:pt idx="58">
                  <c:v>0.14972746563574479</c:v>
                </c:pt>
                <c:pt idx="59">
                  <c:v>0.12951759566589174</c:v>
                </c:pt>
                <c:pt idx="60">
                  <c:v>0.11092083467945563</c:v>
                </c:pt>
                <c:pt idx="61">
                  <c:v>9.4049077376887044E-2</c:v>
                </c:pt>
                <c:pt idx="62">
                  <c:v>7.8950158300894302E-2</c:v>
                </c:pt>
                <c:pt idx="63">
                  <c:v>6.5615814774676554E-2</c:v>
                </c:pt>
                <c:pt idx="64">
                  <c:v>5.3990966513188063E-2</c:v>
                </c:pt>
                <c:pt idx="65">
                  <c:v>4.3983595980427233E-2</c:v>
                </c:pt>
                <c:pt idx="66">
                  <c:v>3.5474592846231487E-2</c:v>
                </c:pt>
                <c:pt idx="67">
                  <c:v>2.8327037741601249E-2</c:v>
                </c:pt>
                <c:pt idx="68">
                  <c:v>2.2394530294842882E-2</c:v>
                </c:pt>
                <c:pt idx="69">
                  <c:v>1.752830049356854E-2</c:v>
                </c:pt>
                <c:pt idx="70">
                  <c:v>1.3582969233685634E-2</c:v>
                </c:pt>
                <c:pt idx="71">
                  <c:v>1.0420934814422614E-2</c:v>
                </c:pt>
                <c:pt idx="72">
                  <c:v>7.9154515829799894E-3</c:v>
                </c:pt>
                <c:pt idx="73">
                  <c:v>5.9525324197758486E-3</c:v>
                </c:pt>
                <c:pt idx="74">
                  <c:v>4.4318484119380075E-3</c:v>
                </c:pt>
                <c:pt idx="75">
                  <c:v>3.2668190561999247E-3</c:v>
                </c:pt>
                <c:pt idx="76">
                  <c:v>2.3840882014648486E-3</c:v>
                </c:pt>
                <c:pt idx="77">
                  <c:v>1.722568939053686E-3</c:v>
                </c:pt>
                <c:pt idx="78">
                  <c:v>1.2322191684730175E-3</c:v>
                </c:pt>
                <c:pt idx="79">
                  <c:v>8.7268269504576015E-4</c:v>
                </c:pt>
                <c:pt idx="80">
                  <c:v>6.1190193011377298E-4</c:v>
                </c:pt>
                <c:pt idx="81">
                  <c:v>4.247802705507529E-4</c:v>
                </c:pt>
                <c:pt idx="82">
                  <c:v>2.919469257914613E-4</c:v>
                </c:pt>
                <c:pt idx="83">
                  <c:v>1.9865547139277237E-4</c:v>
                </c:pt>
                <c:pt idx="84">
                  <c:v>1.3383022576488537E-4</c:v>
                </c:pt>
                <c:pt idx="85">
                  <c:v>8.9261657177132928E-5</c:v>
                </c:pt>
                <c:pt idx="86">
                  <c:v>5.8943067756540058E-5</c:v>
                </c:pt>
                <c:pt idx="87">
                  <c:v>3.8535196742087265E-5</c:v>
                </c:pt>
                <c:pt idx="88">
                  <c:v>2.4942471290053535E-5</c:v>
                </c:pt>
                <c:pt idx="89">
                  <c:v>1.5983741106905475E-5</c:v>
                </c:pt>
                <c:pt idx="90">
                  <c:v>1.0140852065486758E-5</c:v>
                </c:pt>
                <c:pt idx="91">
                  <c:v>6.3698251788671238E-6</c:v>
                </c:pt>
                <c:pt idx="92">
                  <c:v>3.9612990910320965E-6</c:v>
                </c:pt>
                <c:pt idx="93">
                  <c:v>2.4389607458933522E-6</c:v>
                </c:pt>
                <c:pt idx="94">
                  <c:v>1.4867195147342977E-6</c:v>
                </c:pt>
                <c:pt idx="95">
                  <c:v>8.9724351623833374E-7</c:v>
                </c:pt>
                <c:pt idx="96">
                  <c:v>5.3610353446976421E-7</c:v>
                </c:pt>
                <c:pt idx="97">
                  <c:v>3.1713492167159929E-7</c:v>
                </c:pt>
                <c:pt idx="98">
                  <c:v>1.8573618445552897E-7</c:v>
                </c:pt>
                <c:pt idx="99">
                  <c:v>1.0769760042543276E-7</c:v>
                </c:pt>
                <c:pt idx="100">
                  <c:v>6.1826205001658573E-8</c:v>
                </c:pt>
                <c:pt idx="101">
                  <c:v>3.5139550948204466E-8</c:v>
                </c:pt>
                <c:pt idx="102">
                  <c:v>1.9773196406244814E-8</c:v>
                </c:pt>
                <c:pt idx="103">
                  <c:v>1.1015763624682308E-8</c:v>
                </c:pt>
                <c:pt idx="104">
                  <c:v>6.0758828498232861E-9</c:v>
                </c:pt>
                <c:pt idx="105">
                  <c:v>3.3178842435473049E-9</c:v>
                </c:pt>
                <c:pt idx="106">
                  <c:v>1.7937839079640922E-9</c:v>
                </c:pt>
                <c:pt idx="107">
                  <c:v>9.6014333703124025E-10</c:v>
                </c:pt>
                <c:pt idx="108">
                  <c:v>5.0881402816450389E-10</c:v>
                </c:pt>
                <c:pt idx="109">
                  <c:v>2.6695566147628519E-10</c:v>
                </c:pt>
                <c:pt idx="110">
                  <c:v>1.3866799941653172E-10</c:v>
                </c:pt>
                <c:pt idx="111">
                  <c:v>7.1313281239961009E-11</c:v>
                </c:pt>
                <c:pt idx="112">
                  <c:v>3.6309615017918134E-11</c:v>
                </c:pt>
                <c:pt idx="113">
                  <c:v>1.8303322170155714E-11</c:v>
                </c:pt>
                <c:pt idx="114">
                  <c:v>9.1347204083645936E-12</c:v>
                </c:pt>
                <c:pt idx="115">
                  <c:v>4.5135436772055174E-12</c:v>
                </c:pt>
                <c:pt idx="116">
                  <c:v>2.207989963137155E-12</c:v>
                </c:pt>
                <c:pt idx="117">
                  <c:v>1.0693837871541717E-12</c:v>
                </c:pt>
                <c:pt idx="118">
                  <c:v>5.1277536367966629E-13</c:v>
                </c:pt>
                <c:pt idx="119">
                  <c:v>2.4343205330290096E-13</c:v>
                </c:pt>
                <c:pt idx="120">
                  <c:v>1.144156490180137E-13</c:v>
                </c:pt>
                <c:pt idx="121">
                  <c:v>5.3241483722529814E-14</c:v>
                </c:pt>
                <c:pt idx="122">
                  <c:v>2.45285528569645E-14</c:v>
                </c:pt>
                <c:pt idx="123">
                  <c:v>1.1187956214351817E-14</c:v>
                </c:pt>
                <c:pt idx="124">
                  <c:v>5.0522710835368927E-15</c:v>
                </c:pt>
                <c:pt idx="125">
                  <c:v>2.2588094031543032E-15</c:v>
                </c:pt>
                <c:pt idx="126">
                  <c:v>9.9983787484970374E-16</c:v>
                </c:pt>
                <c:pt idx="127">
                  <c:v>4.3816394355093887E-16</c:v>
                </c:pt>
                <c:pt idx="128">
                  <c:v>1.9010815379079637E-16</c:v>
                </c:pt>
                <c:pt idx="129">
                  <c:v>8.1662356316696673E-17</c:v>
                </c:pt>
                <c:pt idx="130">
                  <c:v>3.4729627485662082E-17</c:v>
                </c:pt>
                <c:pt idx="131">
                  <c:v>1.4622963575006372E-17</c:v>
                </c:pt>
                <c:pt idx="132">
                  <c:v>6.0957581295625051E-18</c:v>
                </c:pt>
                <c:pt idx="133">
                  <c:v>2.5158057769514047E-18</c:v>
                </c:pt>
                <c:pt idx="134">
                  <c:v>1.0279773571669061E-18</c:v>
                </c:pt>
                <c:pt idx="135">
                  <c:v>4.1585989791151602E-19</c:v>
                </c:pt>
                <c:pt idx="136">
                  <c:v>1.6655880323799054E-19</c:v>
                </c:pt>
                <c:pt idx="137">
                  <c:v>6.6045798607394034E-20</c:v>
                </c:pt>
                <c:pt idx="138">
                  <c:v>2.5928647011003708E-20</c:v>
                </c:pt>
                <c:pt idx="139">
                  <c:v>1.0077935394300153E-20</c:v>
                </c:pt>
                <c:pt idx="140">
                  <c:v>3.8781119317469607E-21</c:v>
                </c:pt>
                <c:pt idx="141">
                  <c:v>1.4774954927042438E-21</c:v>
                </c:pt>
                <c:pt idx="142">
                  <c:v>5.5730000227208097E-22</c:v>
                </c:pt>
                <c:pt idx="143">
                  <c:v>2.0811768202028245E-22</c:v>
                </c:pt>
                <c:pt idx="144">
                  <c:v>7.6945986267065293E-23</c:v>
                </c:pt>
                <c:pt idx="145">
                  <c:v>2.8165665442762424E-23</c:v>
                </c:pt>
                <c:pt idx="146">
                  <c:v>1.0207305594305956E-23</c:v>
                </c:pt>
                <c:pt idx="147">
                  <c:v>3.6623451685554563E-24</c:v>
                </c:pt>
                <c:pt idx="148">
                  <c:v>1.300961619923913E-24</c:v>
                </c:pt>
                <c:pt idx="149">
                  <c:v>4.5753755905209029E-25</c:v>
                </c:pt>
                <c:pt idx="150">
                  <c:v>1.5931111327009668E-25</c:v>
                </c:pt>
                <c:pt idx="151">
                  <c:v>5.4918978318177387E-26</c:v>
                </c:pt>
                <c:pt idx="152">
                  <c:v>1.8743724023418366E-26</c:v>
                </c:pt>
                <c:pt idx="153">
                  <c:v>6.3335378218306055E-27</c:v>
                </c:pt>
                <c:pt idx="154">
                  <c:v>2.118819253509399E-27</c:v>
                </c:pt>
                <c:pt idx="155">
                  <c:v>7.0177599426613078E-28</c:v>
                </c:pt>
                <c:pt idx="156">
                  <c:v>2.3012307088481063E-28</c:v>
                </c:pt>
                <c:pt idx="157">
                  <c:v>7.4710022758836302E-29</c:v>
                </c:pt>
                <c:pt idx="158">
                  <c:v>2.4013454000085359E-29</c:v>
                </c:pt>
                <c:pt idx="159">
                  <c:v>7.6416554115873125E-30</c:v>
                </c:pt>
                <c:pt idx="160">
                  <c:v>2.4075611318393009E-30</c:v>
                </c:pt>
                <c:pt idx="161">
                  <c:v>7.5097287724964203E-31</c:v>
                </c:pt>
                <c:pt idx="162">
                  <c:v>2.3191467772561498E-31</c:v>
                </c:pt>
                <c:pt idx="163">
                  <c:v>7.0907026684280605E-32</c:v>
                </c:pt>
                <c:pt idx="164">
                  <c:v>2.1463837356631215E-32</c:v>
                </c:pt>
                <c:pt idx="165">
                  <c:v>6.4325403346357495E-33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96F5-4894-AFEC-34AE6A3877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6012584"/>
        <c:axId val="546014224"/>
      </c:scatterChart>
      <c:valAx>
        <c:axId val="546012584"/>
        <c:scaling>
          <c:orientation val="minMax"/>
          <c:max val="15"/>
          <c:min val="3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6014224"/>
        <c:crosses val="autoZero"/>
        <c:crossBetween val="midCat"/>
      </c:valAx>
      <c:valAx>
        <c:axId val="54601422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6012584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Sheet1!$J$1</c:f>
          <c:strCache>
            <c:ptCount val="1"/>
            <c:pt idx="0">
              <c:v>GE 1.5MW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Sheet1!$J$2</c:f>
              <c:strCache>
                <c:ptCount val="1"/>
                <c:pt idx="0">
                  <c:v>IEC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Sheet1!$A$4:$A$15</c:f>
              <c:numCache>
                <c:formatCode>General</c:formatCode>
                <c:ptCount val="12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</c:numCache>
            </c:numRef>
          </c:cat>
          <c:val>
            <c:numRef>
              <c:f>Sheet1!$J$4:$J$15</c:f>
              <c:numCache>
                <c:formatCode>General</c:formatCode>
                <c:ptCount val="12"/>
                <c:pt idx="0">
                  <c:v>33.350200000000001</c:v>
                </c:pt>
                <c:pt idx="1">
                  <c:v>28.506599999999999</c:v>
                </c:pt>
                <c:pt idx="2">
                  <c:v>26.087299999999999</c:v>
                </c:pt>
                <c:pt idx="3">
                  <c:v>22.436900000000001</c:v>
                </c:pt>
                <c:pt idx="4">
                  <c:v>13.982900000000001</c:v>
                </c:pt>
                <c:pt idx="5">
                  <c:v>-6.8956</c:v>
                </c:pt>
                <c:pt idx="6">
                  <c:v>-8.9944000000000006</c:v>
                </c:pt>
                <c:pt idx="7">
                  <c:v>-10.3642</c:v>
                </c:pt>
                <c:pt idx="8">
                  <c:v>3.6332</c:v>
                </c:pt>
                <c:pt idx="9">
                  <c:v>-3.0891000000000002</c:v>
                </c:pt>
                <c:pt idx="10">
                  <c:v>-1.7766999999999999</c:v>
                </c:pt>
                <c:pt idx="11">
                  <c:v>-2.7143999999999999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AD-45E4-8722-469F2162E2DF}"/>
            </c:ext>
          </c:extLst>
        </c:ser>
        <c:ser>
          <c:idx val="2"/>
          <c:order val="1"/>
          <c:tx>
            <c:strRef>
              <c:f>Sheet1!$K$2</c:f>
              <c:strCache>
                <c:ptCount val="1"/>
                <c:pt idx="0">
                  <c:v>WakeBlaster</c:v>
                </c:pt>
              </c:strCache>
            </c:strRef>
          </c:tx>
          <c:spPr>
            <a:solidFill>
              <a:srgbClr val="008000"/>
            </a:solidFill>
            <a:ln>
              <a:noFill/>
            </a:ln>
            <a:effectLst/>
          </c:spPr>
          <c:invertIfNegative val="0"/>
          <c:cat>
            <c:numRef>
              <c:f>Sheet1!$A$4:$A$15</c:f>
              <c:numCache>
                <c:formatCode>General</c:formatCode>
                <c:ptCount val="12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</c:numCache>
            </c:numRef>
          </c:cat>
          <c:val>
            <c:numRef>
              <c:f>Sheet1!$K$4:$K$15</c:f>
              <c:numCache>
                <c:formatCode>General</c:formatCode>
                <c:ptCount val="12"/>
                <c:pt idx="0">
                  <c:v>-1.9104000000000001</c:v>
                </c:pt>
                <c:pt idx="1">
                  <c:v>-0.45429999999999998</c:v>
                </c:pt>
                <c:pt idx="2">
                  <c:v>0.13139999999999999</c:v>
                </c:pt>
                <c:pt idx="3">
                  <c:v>-1.4109</c:v>
                </c:pt>
                <c:pt idx="4">
                  <c:v>4.58</c:v>
                </c:pt>
                <c:pt idx="5">
                  <c:v>2.7342</c:v>
                </c:pt>
                <c:pt idx="6">
                  <c:v>7.5453000000000001</c:v>
                </c:pt>
                <c:pt idx="7">
                  <c:v>2.0712999999999999</c:v>
                </c:pt>
                <c:pt idx="8">
                  <c:v>10.151999999999999</c:v>
                </c:pt>
                <c:pt idx="9">
                  <c:v>-0.27910000000000001</c:v>
                </c:pt>
                <c:pt idx="10">
                  <c:v>-0.68810000000000004</c:v>
                </c:pt>
                <c:pt idx="11">
                  <c:v>-2.3189000000000002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AD-45E4-8722-469F2162E2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axId val="520970344"/>
        <c:axId val="520976248"/>
      </c:barChart>
      <c:catAx>
        <c:axId val="520970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Wind Speed (m/s)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976248"/>
        <c:crosses val="autoZero"/>
        <c:auto val="1"/>
        <c:lblAlgn val="ctr"/>
        <c:lblOffset val="100"/>
        <c:noMultiLvlLbl val="0"/>
      </c:catAx>
      <c:valAx>
        <c:axId val="520976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Power Error (kW)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970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Sheet1!$F$1</c:f>
          <c:strCache>
            <c:ptCount val="1"/>
            <c:pt idx="0">
              <c:v>Vestas 2MW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Sheet1!$F$2</c:f>
              <c:strCache>
                <c:ptCount val="1"/>
                <c:pt idx="0">
                  <c:v>IEC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Sheet1!$A$3:$A$14</c:f>
              <c:numCache>
                <c:formatCode>General</c:formatCode>
                <c:ptCount val="12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</c:numCache>
            </c:numRef>
          </c:cat>
          <c:val>
            <c:numRef>
              <c:f>Sheet1!$F$3:$F$15</c:f>
              <c:numCache>
                <c:formatCode>General</c:formatCode>
                <c:ptCount val="13"/>
                <c:pt idx="0">
                  <c:v>25.968699999999998</c:v>
                </c:pt>
                <c:pt idx="1">
                  <c:v>26.553100000000001</c:v>
                </c:pt>
                <c:pt idx="2">
                  <c:v>11.1358</c:v>
                </c:pt>
                <c:pt idx="3">
                  <c:v>5.1562999999999999</c:v>
                </c:pt>
                <c:pt idx="4">
                  <c:v>7.5274999999999999</c:v>
                </c:pt>
                <c:pt idx="5">
                  <c:v>-3.9601000000000002</c:v>
                </c:pt>
                <c:pt idx="6">
                  <c:v>-38.7104</c:v>
                </c:pt>
                <c:pt idx="7">
                  <c:v>-54.278500000000001</c:v>
                </c:pt>
                <c:pt idx="8">
                  <c:v>-20.781300000000002</c:v>
                </c:pt>
                <c:pt idx="9">
                  <c:v>-5.2443999999999997</c:v>
                </c:pt>
                <c:pt idx="10">
                  <c:v>-0.98540000000000005</c:v>
                </c:pt>
                <c:pt idx="11">
                  <c:v>-0.22040000000000001</c:v>
                </c:pt>
                <c:pt idx="12">
                  <c:v>-8.4000000000000005E-2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0E-40DB-94FC-49C361F13D51}"/>
            </c:ext>
          </c:extLst>
        </c:ser>
        <c:ser>
          <c:idx val="2"/>
          <c:order val="1"/>
          <c:tx>
            <c:strRef>
              <c:f>Sheet1!$G$2</c:f>
              <c:strCache>
                <c:ptCount val="1"/>
                <c:pt idx="0">
                  <c:v>WakeBlaster</c:v>
                </c:pt>
              </c:strCache>
            </c:strRef>
          </c:tx>
          <c:spPr>
            <a:solidFill>
              <a:srgbClr val="008000"/>
            </a:solidFill>
            <a:ln>
              <a:noFill/>
            </a:ln>
            <a:effectLst/>
          </c:spPr>
          <c:invertIfNegative val="0"/>
          <c:cat>
            <c:numRef>
              <c:f>Sheet1!$A$3:$A$14</c:f>
              <c:numCache>
                <c:formatCode>General</c:formatCode>
                <c:ptCount val="12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</c:numCache>
            </c:numRef>
          </c:cat>
          <c:val>
            <c:numRef>
              <c:f>Sheet1!$G$3:$G$15</c:f>
              <c:numCache>
                <c:formatCode>General</c:formatCode>
                <c:ptCount val="13"/>
                <c:pt idx="0">
                  <c:v>1.4394</c:v>
                </c:pt>
                <c:pt idx="1">
                  <c:v>-0.29970000000000002</c:v>
                </c:pt>
                <c:pt idx="2">
                  <c:v>0.54530000000000001</c:v>
                </c:pt>
                <c:pt idx="3">
                  <c:v>-2.6924999999999999</c:v>
                </c:pt>
                <c:pt idx="4">
                  <c:v>-3.1821000000000002</c:v>
                </c:pt>
                <c:pt idx="5">
                  <c:v>6.3471000000000002</c:v>
                </c:pt>
                <c:pt idx="6">
                  <c:v>-9.4727999999999994</c:v>
                </c:pt>
                <c:pt idx="7">
                  <c:v>-36.078699999999998</c:v>
                </c:pt>
                <c:pt idx="8">
                  <c:v>-14.8329</c:v>
                </c:pt>
                <c:pt idx="9">
                  <c:v>-3.8146</c:v>
                </c:pt>
                <c:pt idx="10">
                  <c:v>-0.65539999999999998</c:v>
                </c:pt>
                <c:pt idx="11">
                  <c:v>-0.11310000000000001</c:v>
                </c:pt>
                <c:pt idx="12">
                  <c:v>-1.89E-2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0E-40DB-94FC-49C361F13D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axId val="520970344"/>
        <c:axId val="520976248"/>
      </c:barChart>
      <c:catAx>
        <c:axId val="520970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Wind Speed (m/s)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976248"/>
        <c:crosses val="autoZero"/>
        <c:auto val="1"/>
        <c:lblAlgn val="ctr"/>
        <c:lblOffset val="100"/>
        <c:noMultiLvlLbl val="0"/>
      </c:catAx>
      <c:valAx>
        <c:axId val="520976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Power Error (kW)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970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Sheet1!$H$1</c:f>
          <c:strCache>
            <c:ptCount val="1"/>
            <c:pt idx="0">
              <c:v>Nordex 2.5MW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Sheet1!$H$2</c:f>
              <c:strCache>
                <c:ptCount val="1"/>
                <c:pt idx="0">
                  <c:v>IEC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Sheet1!$A$4:$A$15</c:f>
              <c:numCache>
                <c:formatCode>General</c:formatCode>
                <c:ptCount val="12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</c:numCache>
            </c:numRef>
          </c:cat>
          <c:val>
            <c:numRef>
              <c:f>Sheet1!$H$4:$H$15</c:f>
              <c:numCache>
                <c:formatCode>General</c:formatCode>
                <c:ptCount val="12"/>
                <c:pt idx="0">
                  <c:v>46.536299999999997</c:v>
                </c:pt>
                <c:pt idx="1">
                  <c:v>37.960599999999999</c:v>
                </c:pt>
                <c:pt idx="2">
                  <c:v>27.258500000000002</c:v>
                </c:pt>
                <c:pt idx="3">
                  <c:v>16.694099999999999</c:v>
                </c:pt>
                <c:pt idx="4">
                  <c:v>3.4519000000000002</c:v>
                </c:pt>
                <c:pt idx="5">
                  <c:v>-11.164899999999999</c:v>
                </c:pt>
                <c:pt idx="6">
                  <c:v>14.077299999999999</c:v>
                </c:pt>
                <c:pt idx="7">
                  <c:v>25.461300000000001</c:v>
                </c:pt>
                <c:pt idx="8">
                  <c:v>-7.7769000000000004</c:v>
                </c:pt>
                <c:pt idx="9">
                  <c:v>-9.2484999999999999</c:v>
                </c:pt>
                <c:pt idx="10">
                  <c:v>-1.9879</c:v>
                </c:pt>
                <c:pt idx="11">
                  <c:v>-0.4632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A3-41E0-A597-337F9B86E202}"/>
            </c:ext>
          </c:extLst>
        </c:ser>
        <c:ser>
          <c:idx val="2"/>
          <c:order val="1"/>
          <c:tx>
            <c:strRef>
              <c:f>Sheet1!$I$2</c:f>
              <c:strCache>
                <c:ptCount val="1"/>
                <c:pt idx="0">
                  <c:v>WakeBlaster</c:v>
                </c:pt>
              </c:strCache>
            </c:strRef>
          </c:tx>
          <c:spPr>
            <a:solidFill>
              <a:srgbClr val="008000"/>
            </a:solidFill>
            <a:ln>
              <a:noFill/>
            </a:ln>
            <a:effectLst/>
          </c:spPr>
          <c:invertIfNegative val="0"/>
          <c:cat>
            <c:numRef>
              <c:f>Sheet1!$A$4:$A$15</c:f>
              <c:numCache>
                <c:formatCode>General</c:formatCode>
                <c:ptCount val="12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</c:numCache>
            </c:numRef>
          </c:cat>
          <c:val>
            <c:numRef>
              <c:f>Sheet1!$I$4:$I$15</c:f>
              <c:numCache>
                <c:formatCode>General</c:formatCode>
                <c:ptCount val="12"/>
                <c:pt idx="0">
                  <c:v>-1.4061999999999999</c:v>
                </c:pt>
                <c:pt idx="1">
                  <c:v>-0.51829999999999998</c:v>
                </c:pt>
                <c:pt idx="2">
                  <c:v>4.7800000000000002E-2</c:v>
                </c:pt>
                <c:pt idx="3">
                  <c:v>0.1978</c:v>
                </c:pt>
                <c:pt idx="4">
                  <c:v>-2.7425000000000002</c:v>
                </c:pt>
                <c:pt idx="5">
                  <c:v>-4.1684000000000001</c:v>
                </c:pt>
                <c:pt idx="6">
                  <c:v>23.949400000000001</c:v>
                </c:pt>
                <c:pt idx="7">
                  <c:v>30.433800000000002</c:v>
                </c:pt>
                <c:pt idx="8">
                  <c:v>-6.1757</c:v>
                </c:pt>
                <c:pt idx="9">
                  <c:v>-8.8001000000000005</c:v>
                </c:pt>
                <c:pt idx="10">
                  <c:v>-1.8327</c:v>
                </c:pt>
                <c:pt idx="11">
                  <c:v>-0.37330000000000002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A3-41E0-A597-337F9B86E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axId val="520970344"/>
        <c:axId val="520976248"/>
      </c:barChart>
      <c:catAx>
        <c:axId val="520970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Wind Speed (m/s)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976248"/>
        <c:crosses val="autoZero"/>
        <c:auto val="1"/>
        <c:lblAlgn val="ctr"/>
        <c:lblOffset val="100"/>
        <c:noMultiLvlLbl val="0"/>
      </c:catAx>
      <c:valAx>
        <c:axId val="520976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Power Error (kW)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970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Sheet1!$B$1</c:f>
          <c:strCache>
            <c:ptCount val="1"/>
            <c:pt idx="0">
              <c:v>Offshore 6MW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Sheet1!$B$2</c:f>
              <c:strCache>
                <c:ptCount val="1"/>
                <c:pt idx="0">
                  <c:v>IEC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Sheet1!$A$3:$A$14</c:f>
              <c:numCache>
                <c:formatCode>General</c:formatCode>
                <c:ptCount val="12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</c:numCache>
            </c:numRef>
          </c:cat>
          <c:val>
            <c:numRef>
              <c:f>Sheet1!$B$3:$B$15</c:f>
              <c:numCache>
                <c:formatCode>General</c:formatCode>
                <c:ptCount val="13"/>
                <c:pt idx="0">
                  <c:v>62.819200000000002</c:v>
                </c:pt>
                <c:pt idx="1">
                  <c:v>96.576800000000006</c:v>
                </c:pt>
                <c:pt idx="2">
                  <c:v>76.697699999999998</c:v>
                </c:pt>
                <c:pt idx="3">
                  <c:v>48.469499999999996</c:v>
                </c:pt>
                <c:pt idx="4">
                  <c:v>16.965299999999999</c:v>
                </c:pt>
                <c:pt idx="5">
                  <c:v>-2.0000000000000001E-4</c:v>
                </c:pt>
                <c:pt idx="6">
                  <c:v>19.586300000000001</c:v>
                </c:pt>
                <c:pt idx="7">
                  <c:v>206.83789999999999</c:v>
                </c:pt>
                <c:pt idx="8">
                  <c:v>255.36320000000001</c:v>
                </c:pt>
                <c:pt idx="9">
                  <c:v>-6.9318999999999997</c:v>
                </c:pt>
                <c:pt idx="10">
                  <c:v>-12.1486</c:v>
                </c:pt>
                <c:pt idx="11">
                  <c:v>-1.3734999999999999</c:v>
                </c:pt>
                <c:pt idx="12">
                  <c:v>-0.32479999999999998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00-4CA7-A3EF-A4003986150F}"/>
            </c:ext>
          </c:extLst>
        </c:ser>
        <c:ser>
          <c:idx val="2"/>
          <c:order val="1"/>
          <c:tx>
            <c:strRef>
              <c:f>Sheet1!$C$2</c:f>
              <c:strCache>
                <c:ptCount val="1"/>
                <c:pt idx="0">
                  <c:v>WakeBlaster</c:v>
                </c:pt>
              </c:strCache>
            </c:strRef>
          </c:tx>
          <c:spPr>
            <a:solidFill>
              <a:srgbClr val="008000"/>
            </a:solidFill>
            <a:ln>
              <a:noFill/>
            </a:ln>
            <a:effectLst/>
          </c:spPr>
          <c:invertIfNegative val="0"/>
          <c:cat>
            <c:numRef>
              <c:f>Sheet1!$A$3:$A$14</c:f>
              <c:numCache>
                <c:formatCode>General</c:formatCode>
                <c:ptCount val="12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</c:numCache>
            </c:numRef>
          </c:cat>
          <c:val>
            <c:numRef>
              <c:f>Sheet1!$C$3:$C$15</c:f>
              <c:numCache>
                <c:formatCode>General</c:formatCode>
                <c:ptCount val="13"/>
                <c:pt idx="0">
                  <c:v>-16.839200000000002</c:v>
                </c:pt>
                <c:pt idx="1">
                  <c:v>2.0999999999999999E-3</c:v>
                </c:pt>
                <c:pt idx="2">
                  <c:v>-1.5100000000000001E-2</c:v>
                </c:pt>
                <c:pt idx="3">
                  <c:v>1.4999999999999999E-2</c:v>
                </c:pt>
                <c:pt idx="4">
                  <c:v>4.2700000000000002E-2</c:v>
                </c:pt>
                <c:pt idx="5">
                  <c:v>-0.1195</c:v>
                </c:pt>
                <c:pt idx="6">
                  <c:v>1.8988</c:v>
                </c:pt>
                <c:pt idx="7">
                  <c:v>-4.4687000000000001</c:v>
                </c:pt>
                <c:pt idx="8">
                  <c:v>36.4465</c:v>
                </c:pt>
                <c:pt idx="9">
                  <c:v>4.4085000000000001</c:v>
                </c:pt>
                <c:pt idx="10">
                  <c:v>-0.25719999999999998</c:v>
                </c:pt>
                <c:pt idx="11">
                  <c:v>-1.8E-3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00-4CA7-A3EF-A400398615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axId val="520970344"/>
        <c:axId val="520976248"/>
      </c:barChart>
      <c:catAx>
        <c:axId val="520970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Wind Speed (m/s)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976248"/>
        <c:crosses val="autoZero"/>
        <c:auto val="1"/>
        <c:lblAlgn val="ctr"/>
        <c:lblOffset val="100"/>
        <c:noMultiLvlLbl val="0"/>
      </c:catAx>
      <c:valAx>
        <c:axId val="520976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Power Error (kW)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970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Cp-TSR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'Cp-TSR'!$B$1</c:f>
              <c:strCache>
                <c:ptCount val="1"/>
                <c:pt idx="0">
                  <c:v>Cp</c:v>
                </c:pt>
              </c:strCache>
            </c:strRef>
          </c:tx>
          <c:spPr>
            <a:ln w="34925" cap="rnd">
              <a:solidFill>
                <a:srgbClr val="008000"/>
              </a:solidFill>
              <a:round/>
            </a:ln>
            <a:effectLst/>
          </c:spPr>
          <c:marker>
            <c:symbol val="none"/>
          </c:marker>
          <c:dPt>
            <c:idx val="2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222E-48FD-B5E9-29983855B22F}"/>
              </c:ext>
            </c:extLst>
          </c:dPt>
          <c:xVal>
            <c:numRef>
              <c:f>'Cp-TSR'!$A$2:$A$54</c:f>
              <c:numCache>
                <c:formatCode>General</c:formatCode>
                <c:ptCount val="53"/>
                <c:pt idx="0">
                  <c:v>2.0169307999999999</c:v>
                </c:pt>
                <c:pt idx="1">
                  <c:v>2.2413694999999998</c:v>
                </c:pt>
                <c:pt idx="2">
                  <c:v>2.465808</c:v>
                </c:pt>
                <c:pt idx="3">
                  <c:v>2.7350501999999999</c:v>
                </c:pt>
                <c:pt idx="4">
                  <c:v>3.0939000000000001</c:v>
                </c:pt>
                <c:pt idx="5">
                  <c:v>3.2956150000000002</c:v>
                </c:pt>
                <c:pt idx="6">
                  <c:v>3.4523861</c:v>
                </c:pt>
                <c:pt idx="7">
                  <c:v>3.6091852000000002</c:v>
                </c:pt>
                <c:pt idx="8">
                  <c:v>3.7659563999999999</c:v>
                </c:pt>
                <c:pt idx="9">
                  <c:v>3.9003117</c:v>
                </c:pt>
                <c:pt idx="10">
                  <c:v>4.0346390000000003</c:v>
                </c:pt>
                <c:pt idx="11">
                  <c:v>4.1463823</c:v>
                </c:pt>
                <c:pt idx="12">
                  <c:v>4.2806259999999998</c:v>
                </c:pt>
                <c:pt idx="13">
                  <c:v>4.4373129999999996</c:v>
                </c:pt>
                <c:pt idx="14">
                  <c:v>4.5940285000000003</c:v>
                </c:pt>
                <c:pt idx="15">
                  <c:v>4.7508553999999998</c:v>
                </c:pt>
                <c:pt idx="16">
                  <c:v>4.9525703999999999</c:v>
                </c:pt>
                <c:pt idx="17">
                  <c:v>5.1991449999999997</c:v>
                </c:pt>
                <c:pt idx="18">
                  <c:v>5.4681635000000002</c:v>
                </c:pt>
                <c:pt idx="19">
                  <c:v>5.8269013999999997</c:v>
                </c:pt>
                <c:pt idx="20">
                  <c:v>6.1183075999999996</c:v>
                </c:pt>
                <c:pt idx="21">
                  <c:v>6.4996289999999997</c:v>
                </c:pt>
                <c:pt idx="22">
                  <c:v>6.9035343999999998</c:v>
                </c:pt>
                <c:pt idx="23">
                  <c:v>7.3074960000000004</c:v>
                </c:pt>
                <c:pt idx="24">
                  <c:v>7.6665979999999996</c:v>
                </c:pt>
                <c:pt idx="25">
                  <c:v>7.9583680000000001</c:v>
                </c:pt>
                <c:pt idx="26">
                  <c:v>8.2726100000000002</c:v>
                </c:pt>
                <c:pt idx="27">
                  <c:v>8.6318239999999999</c:v>
                </c:pt>
                <c:pt idx="28">
                  <c:v>9.0134530000000002</c:v>
                </c:pt>
                <c:pt idx="29">
                  <c:v>9.4175825</c:v>
                </c:pt>
                <c:pt idx="30">
                  <c:v>9.7767959999999992</c:v>
                </c:pt>
                <c:pt idx="31">
                  <c:v>10.158537000000001</c:v>
                </c:pt>
                <c:pt idx="32">
                  <c:v>10.472891000000001</c:v>
                </c:pt>
                <c:pt idx="33">
                  <c:v>10.832160999999999</c:v>
                </c:pt>
                <c:pt idx="34">
                  <c:v>11.213958</c:v>
                </c:pt>
                <c:pt idx="35">
                  <c:v>11.708059</c:v>
                </c:pt>
                <c:pt idx="36">
                  <c:v>12.112299999999999</c:v>
                </c:pt>
                <c:pt idx="37">
                  <c:v>12.494182</c:v>
                </c:pt>
                <c:pt idx="38">
                  <c:v>12.83112</c:v>
                </c:pt>
                <c:pt idx="39">
                  <c:v>13.235473000000001</c:v>
                </c:pt>
                <c:pt idx="40">
                  <c:v>13.594938000000001</c:v>
                </c:pt>
                <c:pt idx="41">
                  <c:v>13.931903999999999</c:v>
                </c:pt>
                <c:pt idx="42">
                  <c:v>14.246510000000001</c:v>
                </c:pt>
                <c:pt idx="43">
                  <c:v>14.561031</c:v>
                </c:pt>
                <c:pt idx="44">
                  <c:v>14.830721</c:v>
                </c:pt>
                <c:pt idx="45">
                  <c:v>15.122799000000001</c:v>
                </c:pt>
                <c:pt idx="46">
                  <c:v>15.414961</c:v>
                </c:pt>
                <c:pt idx="47">
                  <c:v>15.662179</c:v>
                </c:pt>
                <c:pt idx="48">
                  <c:v>15.954370000000001</c:v>
                </c:pt>
                <c:pt idx="49">
                  <c:v>16.313807000000001</c:v>
                </c:pt>
                <c:pt idx="50">
                  <c:v>16.628412000000001</c:v>
                </c:pt>
                <c:pt idx="51">
                  <c:v>16.987879</c:v>
                </c:pt>
                <c:pt idx="52">
                  <c:v>17.324928</c:v>
                </c:pt>
              </c:numCache>
            </c:numRef>
          </c:xVal>
          <c:yVal>
            <c:numRef>
              <c:f>'Cp-TSR'!$B$2:$B$54</c:f>
              <c:numCache>
                <c:formatCode>General</c:formatCode>
                <c:ptCount val="53"/>
                <c:pt idx="0">
                  <c:v>3.8738465E-3</c:v>
                </c:pt>
                <c:pt idx="1">
                  <c:v>3.8994089999999999E-3</c:v>
                </c:pt>
                <c:pt idx="2">
                  <c:v>3.9249714000000003E-3</c:v>
                </c:pt>
                <c:pt idx="3">
                  <c:v>1.0105970000000001E-2</c:v>
                </c:pt>
                <c:pt idx="4">
                  <c:v>2.8597843000000001E-2</c:v>
                </c:pt>
                <c:pt idx="5">
                  <c:v>4.9121930000000001E-2</c:v>
                </c:pt>
                <c:pt idx="6">
                  <c:v>7.3741119999999993E-2</c:v>
                </c:pt>
                <c:pt idx="7">
                  <c:v>9.6310205999999995E-2</c:v>
                </c:pt>
                <c:pt idx="8">
                  <c:v>0.12092939</c:v>
                </c:pt>
                <c:pt idx="9">
                  <c:v>0.14349592</c:v>
                </c:pt>
                <c:pt idx="10">
                  <c:v>0.16811255999999999</c:v>
                </c:pt>
                <c:pt idx="11">
                  <c:v>0.20297717000000001</c:v>
                </c:pt>
                <c:pt idx="12">
                  <c:v>0.23374412999999999</c:v>
                </c:pt>
                <c:pt idx="13">
                  <c:v>0.26451363999999999</c:v>
                </c:pt>
                <c:pt idx="14">
                  <c:v>0.29323306999999998</c:v>
                </c:pt>
                <c:pt idx="15">
                  <c:v>0.31375203000000002</c:v>
                </c:pt>
                <c:pt idx="16">
                  <c:v>0.33427610000000002</c:v>
                </c:pt>
                <c:pt idx="17">
                  <c:v>0.35685541999999998</c:v>
                </c:pt>
                <c:pt idx="18">
                  <c:v>0.37943729999999998</c:v>
                </c:pt>
                <c:pt idx="19">
                  <c:v>0.40612959999999998</c:v>
                </c:pt>
                <c:pt idx="20">
                  <c:v>0.43281424000000002</c:v>
                </c:pt>
                <c:pt idx="21">
                  <c:v>0.44925853999999998</c:v>
                </c:pt>
                <c:pt idx="22">
                  <c:v>0.4554549</c:v>
                </c:pt>
                <c:pt idx="23">
                  <c:v>0.45755099999999999</c:v>
                </c:pt>
                <c:pt idx="24">
                  <c:v>0.45752999999999999</c:v>
                </c:pt>
                <c:pt idx="25">
                  <c:v>0.45752512000000001</c:v>
                </c:pt>
                <c:pt idx="26">
                  <c:v>0.45561079999999998</c:v>
                </c:pt>
                <c:pt idx="27">
                  <c:v>0.4474513</c:v>
                </c:pt>
                <c:pt idx="28">
                  <c:v>0.44134440000000003</c:v>
                </c:pt>
                <c:pt idx="29">
                  <c:v>0.43113990000000002</c:v>
                </c:pt>
                <c:pt idx="30">
                  <c:v>0.42298036999999999</c:v>
                </c:pt>
                <c:pt idx="31">
                  <c:v>0.40867304999999998</c:v>
                </c:pt>
                <c:pt idx="32">
                  <c:v>0.39845829999999999</c:v>
                </c:pt>
                <c:pt idx="33">
                  <c:v>0.38619854999999997</c:v>
                </c:pt>
                <c:pt idx="34">
                  <c:v>0.36779103000000002</c:v>
                </c:pt>
                <c:pt idx="35">
                  <c:v>0.34324598000000001</c:v>
                </c:pt>
                <c:pt idx="36">
                  <c:v>0.32484101999999998</c:v>
                </c:pt>
                <c:pt idx="37">
                  <c:v>0.30028315999999999</c:v>
                </c:pt>
                <c:pt idx="38">
                  <c:v>0.27982044</c:v>
                </c:pt>
                <c:pt idx="39">
                  <c:v>0.25321504</c:v>
                </c:pt>
                <c:pt idx="40">
                  <c:v>0.22660453999999999</c:v>
                </c:pt>
                <c:pt idx="41">
                  <c:v>0.20409169999999999</c:v>
                </c:pt>
                <c:pt idx="42">
                  <c:v>0.17542598000000001</c:v>
                </c:pt>
                <c:pt idx="43">
                  <c:v>0.15291057999999999</c:v>
                </c:pt>
                <c:pt idx="44">
                  <c:v>0.12628983999999999</c:v>
                </c:pt>
                <c:pt idx="45">
                  <c:v>0.10377188</c:v>
                </c:pt>
                <c:pt idx="46">
                  <c:v>7.5103595999999995E-2</c:v>
                </c:pt>
                <c:pt idx="47">
                  <c:v>5.0530421999999998E-2</c:v>
                </c:pt>
                <c:pt idx="48">
                  <c:v>1.9812030000000001E-2</c:v>
                </c:pt>
                <c:pt idx="49">
                  <c:v>-4.7483663000000001E-3</c:v>
                </c:pt>
                <c:pt idx="50">
                  <c:v>-3.3414091999999999E-2</c:v>
                </c:pt>
                <c:pt idx="51">
                  <c:v>-6.0024596999999999E-2</c:v>
                </c:pt>
                <c:pt idx="52">
                  <c:v>-8.8687760000000004E-2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22E-48FD-B5E9-29983855B2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2385536"/>
        <c:axId val="562387176"/>
      </c:scatterChart>
      <c:valAx>
        <c:axId val="562385536"/>
        <c:scaling>
          <c:orientation val="minMax"/>
          <c:max val="14"/>
          <c:min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TSR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387176"/>
        <c:crosses val="autoZero"/>
        <c:crossBetween val="midCat"/>
      </c:valAx>
      <c:valAx>
        <c:axId val="56238717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385536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Cp-TSR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'Cp-TSR'!$B$1</c:f>
              <c:strCache>
                <c:ptCount val="1"/>
                <c:pt idx="0">
                  <c:v>Cp</c:v>
                </c:pt>
              </c:strCache>
            </c:strRef>
          </c:tx>
          <c:spPr>
            <a:ln w="34925" cap="rnd">
              <a:solidFill>
                <a:srgbClr val="008000"/>
              </a:solidFill>
              <a:round/>
            </a:ln>
            <a:effectLst/>
          </c:spPr>
          <c:marker>
            <c:symbol val="none"/>
          </c:marker>
          <c:dPt>
            <c:idx val="21"/>
            <c:marker>
              <c:symbol val="triangle"/>
              <c:size val="10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3BD-4C3E-983B-E24CE22EFBCA}"/>
              </c:ext>
            </c:extLst>
          </c:dPt>
          <c:dPt>
            <c:idx val="23"/>
            <c:marker>
              <c:symbol val="triangle"/>
              <c:size val="12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3BD-4C3E-983B-E24CE22EFBCA}"/>
              </c:ext>
            </c:extLst>
          </c:dPt>
          <c:dPt>
            <c:idx val="27"/>
            <c:marker>
              <c:symbol val="triangle"/>
              <c:size val="10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3BD-4C3E-983B-E24CE22EFBCA}"/>
              </c:ext>
            </c:extLst>
          </c:dPt>
          <c:dPt>
            <c:idx val="32"/>
            <c:marker>
              <c:symbol val="triangle"/>
              <c:size val="9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3BD-4C3E-983B-E24CE22EFBCA}"/>
              </c:ext>
            </c:extLst>
          </c:dPt>
          <c:dLbls>
            <c:dLbl>
              <c:idx val="21"/>
              <c:layout>
                <c:manualLayout>
                  <c:x val="-0.12220403709765412"/>
                  <c:y val="-3.4542314335060463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Rated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3BD-4C3E-983B-E24CE22EFBCA}"/>
                </c:ext>
              </c:extLst>
            </c:dLbl>
            <c:dLbl>
              <c:idx val="23"/>
              <c:layout>
                <c:manualLayout>
                  <c:x val="-0.10583751090033558"/>
                  <c:y val="0.17789305481892484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Optimal TSR</a:t>
                    </a:r>
                  </a:p>
                  <a:p>
                    <a:pPr>
                      <a:defRPr/>
                    </a:pPr>
                    <a:r>
                      <a:rPr lang="en-US"/>
                      <a:t>6-10m/s</a:t>
                    </a:r>
                  </a:p>
                </c:rich>
              </c:tx>
              <c:spPr>
                <a:xfrm>
                  <a:off x="2370090" y="1148305"/>
                  <a:ext cx="874414" cy="426915"/>
                </a:xfr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>
                      <a:lumMod val="25000"/>
                      <a:lumOff val="7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5490"/>
                        <a:gd name="adj2" fmla="val -143586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5024893574064288"/>
                      <c:h val="0.1161154855643044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63BD-4C3E-983B-E24CE22EFBCA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r>
                      <a:rPr lang="en-US"/>
                      <a:t>5m/s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3BD-4C3E-983B-E24CE22EFBCA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r>
                      <a:rPr lang="en-US"/>
                      <a:t>4m/s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BD-4C3E-983B-E24CE22EFBCA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'Cp-TSR'!$A$2:$A$54</c:f>
              <c:numCache>
                <c:formatCode>General</c:formatCode>
                <c:ptCount val="53"/>
                <c:pt idx="0">
                  <c:v>2.0169307999999999</c:v>
                </c:pt>
                <c:pt idx="1">
                  <c:v>2.2413694999999998</c:v>
                </c:pt>
                <c:pt idx="2">
                  <c:v>2.465808</c:v>
                </c:pt>
                <c:pt idx="3">
                  <c:v>2.7350501999999999</c:v>
                </c:pt>
                <c:pt idx="4">
                  <c:v>3.0939000000000001</c:v>
                </c:pt>
                <c:pt idx="5">
                  <c:v>3.2956150000000002</c:v>
                </c:pt>
                <c:pt idx="6">
                  <c:v>3.4523861</c:v>
                </c:pt>
                <c:pt idx="7">
                  <c:v>3.6091852000000002</c:v>
                </c:pt>
                <c:pt idx="8">
                  <c:v>3.7659563999999999</c:v>
                </c:pt>
                <c:pt idx="9">
                  <c:v>3.9003117</c:v>
                </c:pt>
                <c:pt idx="10">
                  <c:v>4.0346390000000003</c:v>
                </c:pt>
                <c:pt idx="11">
                  <c:v>4.1463823</c:v>
                </c:pt>
                <c:pt idx="12">
                  <c:v>4.2806259999999998</c:v>
                </c:pt>
                <c:pt idx="13">
                  <c:v>4.4373129999999996</c:v>
                </c:pt>
                <c:pt idx="14">
                  <c:v>4.5940285000000003</c:v>
                </c:pt>
                <c:pt idx="15">
                  <c:v>4.7508553999999998</c:v>
                </c:pt>
                <c:pt idx="16">
                  <c:v>4.9525703999999999</c:v>
                </c:pt>
                <c:pt idx="17">
                  <c:v>5.1991449999999997</c:v>
                </c:pt>
                <c:pt idx="18">
                  <c:v>5.4681635000000002</c:v>
                </c:pt>
                <c:pt idx="19">
                  <c:v>5.8269013999999997</c:v>
                </c:pt>
                <c:pt idx="20">
                  <c:v>6.1183075999999996</c:v>
                </c:pt>
                <c:pt idx="21">
                  <c:v>6.4996289999999997</c:v>
                </c:pt>
                <c:pt idx="22">
                  <c:v>6.9035343999999998</c:v>
                </c:pt>
                <c:pt idx="23">
                  <c:v>7.3074960000000004</c:v>
                </c:pt>
                <c:pt idx="24">
                  <c:v>7.6665979999999996</c:v>
                </c:pt>
                <c:pt idx="25">
                  <c:v>7.9583680000000001</c:v>
                </c:pt>
                <c:pt idx="26">
                  <c:v>8.2726100000000002</c:v>
                </c:pt>
                <c:pt idx="27">
                  <c:v>8.6318239999999999</c:v>
                </c:pt>
                <c:pt idx="28">
                  <c:v>9.0134530000000002</c:v>
                </c:pt>
                <c:pt idx="29">
                  <c:v>9.4175825</c:v>
                </c:pt>
                <c:pt idx="30">
                  <c:v>9.7767959999999992</c:v>
                </c:pt>
                <c:pt idx="31">
                  <c:v>10.158537000000001</c:v>
                </c:pt>
                <c:pt idx="32">
                  <c:v>10.472891000000001</c:v>
                </c:pt>
                <c:pt idx="33">
                  <c:v>10.832160999999999</c:v>
                </c:pt>
                <c:pt idx="34">
                  <c:v>11.213958</c:v>
                </c:pt>
                <c:pt idx="35">
                  <c:v>11.708059</c:v>
                </c:pt>
                <c:pt idx="36">
                  <c:v>12.112299999999999</c:v>
                </c:pt>
                <c:pt idx="37">
                  <c:v>12.494182</c:v>
                </c:pt>
                <c:pt idx="38">
                  <c:v>12.83112</c:v>
                </c:pt>
                <c:pt idx="39">
                  <c:v>13.235473000000001</c:v>
                </c:pt>
                <c:pt idx="40">
                  <c:v>13.594938000000001</c:v>
                </c:pt>
                <c:pt idx="41">
                  <c:v>13.931903999999999</c:v>
                </c:pt>
                <c:pt idx="42">
                  <c:v>14.246510000000001</c:v>
                </c:pt>
                <c:pt idx="43">
                  <c:v>14.561031</c:v>
                </c:pt>
                <c:pt idx="44">
                  <c:v>14.830721</c:v>
                </c:pt>
                <c:pt idx="45">
                  <c:v>15.122799000000001</c:v>
                </c:pt>
                <c:pt idx="46">
                  <c:v>15.414961</c:v>
                </c:pt>
                <c:pt idx="47">
                  <c:v>15.662179</c:v>
                </c:pt>
                <c:pt idx="48">
                  <c:v>15.954370000000001</c:v>
                </c:pt>
                <c:pt idx="49">
                  <c:v>16.313807000000001</c:v>
                </c:pt>
                <c:pt idx="50">
                  <c:v>16.628412000000001</c:v>
                </c:pt>
                <c:pt idx="51">
                  <c:v>16.987879</c:v>
                </c:pt>
                <c:pt idx="52">
                  <c:v>17.324928</c:v>
                </c:pt>
              </c:numCache>
            </c:numRef>
          </c:xVal>
          <c:yVal>
            <c:numRef>
              <c:f>'Cp-TSR'!$B$2:$B$54</c:f>
              <c:numCache>
                <c:formatCode>General</c:formatCode>
                <c:ptCount val="53"/>
                <c:pt idx="0">
                  <c:v>3.8738465E-3</c:v>
                </c:pt>
                <c:pt idx="1">
                  <c:v>3.8994089999999999E-3</c:v>
                </c:pt>
                <c:pt idx="2">
                  <c:v>3.9249714000000003E-3</c:v>
                </c:pt>
                <c:pt idx="3">
                  <c:v>1.0105970000000001E-2</c:v>
                </c:pt>
                <c:pt idx="4">
                  <c:v>2.8597843000000001E-2</c:v>
                </c:pt>
                <c:pt idx="5">
                  <c:v>4.9121930000000001E-2</c:v>
                </c:pt>
                <c:pt idx="6">
                  <c:v>7.3741119999999993E-2</c:v>
                </c:pt>
                <c:pt idx="7">
                  <c:v>9.6310205999999995E-2</c:v>
                </c:pt>
                <c:pt idx="8">
                  <c:v>0.12092939</c:v>
                </c:pt>
                <c:pt idx="9">
                  <c:v>0.14349592</c:v>
                </c:pt>
                <c:pt idx="10">
                  <c:v>0.16811255999999999</c:v>
                </c:pt>
                <c:pt idx="11">
                  <c:v>0.20297717000000001</c:v>
                </c:pt>
                <c:pt idx="12">
                  <c:v>0.23374412999999999</c:v>
                </c:pt>
                <c:pt idx="13">
                  <c:v>0.26451363999999999</c:v>
                </c:pt>
                <c:pt idx="14">
                  <c:v>0.29323306999999998</c:v>
                </c:pt>
                <c:pt idx="15">
                  <c:v>0.31375203000000002</c:v>
                </c:pt>
                <c:pt idx="16">
                  <c:v>0.33427610000000002</c:v>
                </c:pt>
                <c:pt idx="17">
                  <c:v>0.35685541999999998</c:v>
                </c:pt>
                <c:pt idx="18">
                  <c:v>0.37943729999999998</c:v>
                </c:pt>
                <c:pt idx="19">
                  <c:v>0.40612959999999998</c:v>
                </c:pt>
                <c:pt idx="20">
                  <c:v>0.43281424000000002</c:v>
                </c:pt>
                <c:pt idx="21">
                  <c:v>0.44925853999999998</c:v>
                </c:pt>
                <c:pt idx="22">
                  <c:v>0.4554549</c:v>
                </c:pt>
                <c:pt idx="23">
                  <c:v>0.45755099999999999</c:v>
                </c:pt>
                <c:pt idx="24">
                  <c:v>0.45752999999999999</c:v>
                </c:pt>
                <c:pt idx="25">
                  <c:v>0.45752512000000001</c:v>
                </c:pt>
                <c:pt idx="26">
                  <c:v>0.45561079999999998</c:v>
                </c:pt>
                <c:pt idx="27">
                  <c:v>0.4474513</c:v>
                </c:pt>
                <c:pt idx="28">
                  <c:v>0.44134440000000003</c:v>
                </c:pt>
                <c:pt idx="29">
                  <c:v>0.43113990000000002</c:v>
                </c:pt>
                <c:pt idx="30">
                  <c:v>0.42298036999999999</c:v>
                </c:pt>
                <c:pt idx="31">
                  <c:v>0.40867304999999998</c:v>
                </c:pt>
                <c:pt idx="32">
                  <c:v>0.39845829999999999</c:v>
                </c:pt>
                <c:pt idx="33">
                  <c:v>0.38619854999999997</c:v>
                </c:pt>
                <c:pt idx="34">
                  <c:v>0.36779103000000002</c:v>
                </c:pt>
                <c:pt idx="35">
                  <c:v>0.34324598000000001</c:v>
                </c:pt>
                <c:pt idx="36">
                  <c:v>0.32484101999999998</c:v>
                </c:pt>
                <c:pt idx="37">
                  <c:v>0.30028315999999999</c:v>
                </c:pt>
                <c:pt idx="38">
                  <c:v>0.27982044</c:v>
                </c:pt>
                <c:pt idx="39">
                  <c:v>0.25321504</c:v>
                </c:pt>
                <c:pt idx="40">
                  <c:v>0.22660453999999999</c:v>
                </c:pt>
                <c:pt idx="41">
                  <c:v>0.20409169999999999</c:v>
                </c:pt>
                <c:pt idx="42">
                  <c:v>0.17542598000000001</c:v>
                </c:pt>
                <c:pt idx="43">
                  <c:v>0.15291057999999999</c:v>
                </c:pt>
                <c:pt idx="44">
                  <c:v>0.12628983999999999</c:v>
                </c:pt>
                <c:pt idx="45">
                  <c:v>0.10377188</c:v>
                </c:pt>
                <c:pt idx="46">
                  <c:v>7.5103595999999995E-2</c:v>
                </c:pt>
                <c:pt idx="47">
                  <c:v>5.0530421999999998E-2</c:v>
                </c:pt>
                <c:pt idx="48">
                  <c:v>1.9812030000000001E-2</c:v>
                </c:pt>
                <c:pt idx="49">
                  <c:v>-4.7483663000000001E-3</c:v>
                </c:pt>
                <c:pt idx="50">
                  <c:v>-3.3414091999999999E-2</c:v>
                </c:pt>
                <c:pt idx="51">
                  <c:v>-6.0024596999999999E-2</c:v>
                </c:pt>
                <c:pt idx="52">
                  <c:v>-8.8687760000000004E-2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63BD-4C3E-983B-E24CE22EFB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2385536"/>
        <c:axId val="562387176"/>
      </c:scatterChart>
      <c:valAx>
        <c:axId val="562385536"/>
        <c:scaling>
          <c:orientation val="minMax"/>
          <c:max val="14"/>
          <c:min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TSR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387176"/>
        <c:crosses val="autoZero"/>
        <c:crossBetween val="midCat"/>
      </c:valAx>
      <c:valAx>
        <c:axId val="56238717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385536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3C03C2-8E0B-4793-919A-8955E5073DD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0B72F6F-394C-450D-BB33-AA7661833D7D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GB" dirty="0"/>
            <a:t>Measurements (SCADA or virtual)</a:t>
          </a:r>
        </a:p>
      </dgm:t>
    </dgm:pt>
    <dgm:pt modelId="{EAC7E2D1-48E8-4EBD-BC10-DEB4FD909C01}" type="parTrans" cxnId="{BA52AD00-22EA-4024-BCC3-C231B486FA40}">
      <dgm:prSet/>
      <dgm:spPr/>
      <dgm:t>
        <a:bodyPr/>
        <a:lstStyle/>
        <a:p>
          <a:endParaRPr lang="en-GB"/>
        </a:p>
      </dgm:t>
    </dgm:pt>
    <dgm:pt modelId="{E511B264-6235-4620-9D29-5C4952B54D57}" type="sibTrans" cxnId="{BA52AD00-22EA-4024-BCC3-C231B486FA40}">
      <dgm:prSet/>
      <dgm:spPr>
        <a:solidFill>
          <a:srgbClr val="008000"/>
        </a:solidFill>
      </dgm:spPr>
      <dgm:t>
        <a:bodyPr/>
        <a:lstStyle/>
        <a:p>
          <a:endParaRPr lang="en-GB"/>
        </a:p>
      </dgm:t>
    </dgm:pt>
    <dgm:pt modelId="{EF9942C1-1A71-4D33-A650-B71B87904A1E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GB" dirty="0"/>
            <a:t>3D RANS Wake Model</a:t>
          </a:r>
        </a:p>
      </dgm:t>
    </dgm:pt>
    <dgm:pt modelId="{5E14FEE9-9213-471D-8657-E31D90B18E06}" type="parTrans" cxnId="{42B65899-A50D-4D84-B3AA-E90394B1FEAC}">
      <dgm:prSet/>
      <dgm:spPr/>
      <dgm:t>
        <a:bodyPr/>
        <a:lstStyle/>
        <a:p>
          <a:endParaRPr lang="en-GB"/>
        </a:p>
      </dgm:t>
    </dgm:pt>
    <dgm:pt modelId="{6FC54B97-AF51-43B2-89D7-B09EA5D71624}" type="sibTrans" cxnId="{42B65899-A50D-4D84-B3AA-E90394B1FEAC}">
      <dgm:prSet/>
      <dgm:spPr>
        <a:solidFill>
          <a:srgbClr val="008000"/>
        </a:solidFill>
      </dgm:spPr>
      <dgm:t>
        <a:bodyPr/>
        <a:lstStyle/>
        <a:p>
          <a:endParaRPr lang="en-GB"/>
        </a:p>
      </dgm:t>
    </dgm:pt>
    <dgm:pt modelId="{3EA24A81-B84B-4452-BCBB-8C377230B915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GB" dirty="0"/>
            <a:t>Power Capture</a:t>
          </a:r>
        </a:p>
      </dgm:t>
    </dgm:pt>
    <dgm:pt modelId="{2B4C289D-5CCB-484A-9F7E-93B5A5DB2B9C}" type="parTrans" cxnId="{0A55260D-420B-4F69-932E-81E887DEBF3D}">
      <dgm:prSet/>
      <dgm:spPr/>
      <dgm:t>
        <a:bodyPr/>
        <a:lstStyle/>
        <a:p>
          <a:endParaRPr lang="en-GB"/>
        </a:p>
      </dgm:t>
    </dgm:pt>
    <dgm:pt modelId="{777115E9-FD9A-4F09-97BF-4017AEDFD6AF}" type="sibTrans" cxnId="{0A55260D-420B-4F69-932E-81E887DEBF3D}">
      <dgm:prSet/>
      <dgm:spPr/>
      <dgm:t>
        <a:bodyPr/>
        <a:lstStyle/>
        <a:p>
          <a:endParaRPr lang="en-GB"/>
        </a:p>
      </dgm:t>
    </dgm:pt>
    <dgm:pt modelId="{2F8F5914-3C1D-4636-9588-E738B7679AFB}" type="pres">
      <dgm:prSet presAssocID="{D03C03C2-8E0B-4793-919A-8955E5073DDD}" presName="Name0" presStyleCnt="0">
        <dgm:presLayoutVars>
          <dgm:dir/>
          <dgm:resizeHandles val="exact"/>
        </dgm:presLayoutVars>
      </dgm:prSet>
      <dgm:spPr/>
    </dgm:pt>
    <dgm:pt modelId="{A14F92F7-DA7E-4115-A01D-B465428132B9}" type="pres">
      <dgm:prSet presAssocID="{70B72F6F-394C-450D-BB33-AA7661833D7D}" presName="node" presStyleLbl="node1" presStyleIdx="0" presStyleCnt="3">
        <dgm:presLayoutVars>
          <dgm:bulletEnabled val="1"/>
        </dgm:presLayoutVars>
      </dgm:prSet>
      <dgm:spPr/>
    </dgm:pt>
    <dgm:pt modelId="{596FB6EA-70B6-4E60-8ECB-26847FDB10BE}" type="pres">
      <dgm:prSet presAssocID="{E511B264-6235-4620-9D29-5C4952B54D57}" presName="sibTrans" presStyleLbl="sibTrans2D1" presStyleIdx="0" presStyleCnt="2"/>
      <dgm:spPr/>
    </dgm:pt>
    <dgm:pt modelId="{BC44A1DC-2825-41D2-9709-E0EDDB6911BB}" type="pres">
      <dgm:prSet presAssocID="{E511B264-6235-4620-9D29-5C4952B54D57}" presName="connectorText" presStyleLbl="sibTrans2D1" presStyleIdx="0" presStyleCnt="2"/>
      <dgm:spPr/>
    </dgm:pt>
    <dgm:pt modelId="{15896BB2-76CD-4C11-B20F-4C34E7CB5258}" type="pres">
      <dgm:prSet presAssocID="{EF9942C1-1A71-4D33-A650-B71B87904A1E}" presName="node" presStyleLbl="node1" presStyleIdx="1" presStyleCnt="3">
        <dgm:presLayoutVars>
          <dgm:bulletEnabled val="1"/>
        </dgm:presLayoutVars>
      </dgm:prSet>
      <dgm:spPr/>
    </dgm:pt>
    <dgm:pt modelId="{E06CDD7C-27D9-495A-9A0F-E1296E0C0393}" type="pres">
      <dgm:prSet presAssocID="{6FC54B97-AF51-43B2-89D7-B09EA5D71624}" presName="sibTrans" presStyleLbl="sibTrans2D1" presStyleIdx="1" presStyleCnt="2"/>
      <dgm:spPr/>
    </dgm:pt>
    <dgm:pt modelId="{A1BE21D6-B040-4AB9-95B7-22587E4D1B21}" type="pres">
      <dgm:prSet presAssocID="{6FC54B97-AF51-43B2-89D7-B09EA5D71624}" presName="connectorText" presStyleLbl="sibTrans2D1" presStyleIdx="1" presStyleCnt="2"/>
      <dgm:spPr/>
    </dgm:pt>
    <dgm:pt modelId="{4AF1A43B-DA2A-4E4D-883A-2D1B6935F3AB}" type="pres">
      <dgm:prSet presAssocID="{3EA24A81-B84B-4452-BCBB-8C377230B915}" presName="node" presStyleLbl="node1" presStyleIdx="2" presStyleCnt="3">
        <dgm:presLayoutVars>
          <dgm:bulletEnabled val="1"/>
        </dgm:presLayoutVars>
      </dgm:prSet>
      <dgm:spPr/>
    </dgm:pt>
  </dgm:ptLst>
  <dgm:cxnLst>
    <dgm:cxn modelId="{BA52AD00-22EA-4024-BCC3-C231B486FA40}" srcId="{D03C03C2-8E0B-4793-919A-8955E5073DDD}" destId="{70B72F6F-394C-450D-BB33-AA7661833D7D}" srcOrd="0" destOrd="0" parTransId="{EAC7E2D1-48E8-4EBD-BC10-DEB4FD909C01}" sibTransId="{E511B264-6235-4620-9D29-5C4952B54D57}"/>
    <dgm:cxn modelId="{0A55260D-420B-4F69-932E-81E887DEBF3D}" srcId="{D03C03C2-8E0B-4793-919A-8955E5073DDD}" destId="{3EA24A81-B84B-4452-BCBB-8C377230B915}" srcOrd="2" destOrd="0" parTransId="{2B4C289D-5CCB-484A-9F7E-93B5A5DB2B9C}" sibTransId="{777115E9-FD9A-4F09-97BF-4017AEDFD6AF}"/>
    <dgm:cxn modelId="{6A822619-8190-41DF-B930-D4C1FDB9A686}" type="presOf" srcId="{70B72F6F-394C-450D-BB33-AA7661833D7D}" destId="{A14F92F7-DA7E-4115-A01D-B465428132B9}" srcOrd="0" destOrd="0" presId="urn:microsoft.com/office/officeart/2005/8/layout/process1"/>
    <dgm:cxn modelId="{B8DF174D-0EA9-4690-8AED-9CA6DCDD8BAD}" type="presOf" srcId="{D03C03C2-8E0B-4793-919A-8955E5073DDD}" destId="{2F8F5914-3C1D-4636-9588-E738B7679AFB}" srcOrd="0" destOrd="0" presId="urn:microsoft.com/office/officeart/2005/8/layout/process1"/>
    <dgm:cxn modelId="{07B1A96F-6AAF-454C-AADB-EF9057B4D0DD}" type="presOf" srcId="{E511B264-6235-4620-9D29-5C4952B54D57}" destId="{BC44A1DC-2825-41D2-9709-E0EDDB6911BB}" srcOrd="1" destOrd="0" presId="urn:microsoft.com/office/officeart/2005/8/layout/process1"/>
    <dgm:cxn modelId="{D137A954-48CC-43CE-8D3F-2D90B9EA0719}" type="presOf" srcId="{E511B264-6235-4620-9D29-5C4952B54D57}" destId="{596FB6EA-70B6-4E60-8ECB-26847FDB10BE}" srcOrd="0" destOrd="0" presId="urn:microsoft.com/office/officeart/2005/8/layout/process1"/>
    <dgm:cxn modelId="{1DF5A17C-08C4-4B9F-AD1A-66DB6A1EA984}" type="presOf" srcId="{3EA24A81-B84B-4452-BCBB-8C377230B915}" destId="{4AF1A43B-DA2A-4E4D-883A-2D1B6935F3AB}" srcOrd="0" destOrd="0" presId="urn:microsoft.com/office/officeart/2005/8/layout/process1"/>
    <dgm:cxn modelId="{42B65899-A50D-4D84-B3AA-E90394B1FEAC}" srcId="{D03C03C2-8E0B-4793-919A-8955E5073DDD}" destId="{EF9942C1-1A71-4D33-A650-B71B87904A1E}" srcOrd="1" destOrd="0" parTransId="{5E14FEE9-9213-471D-8657-E31D90B18E06}" sibTransId="{6FC54B97-AF51-43B2-89D7-B09EA5D71624}"/>
    <dgm:cxn modelId="{E1AA6ED0-6128-4CAA-A981-84D66E3C14B4}" type="presOf" srcId="{6FC54B97-AF51-43B2-89D7-B09EA5D71624}" destId="{E06CDD7C-27D9-495A-9A0F-E1296E0C0393}" srcOrd="0" destOrd="0" presId="urn:microsoft.com/office/officeart/2005/8/layout/process1"/>
    <dgm:cxn modelId="{1AD200DD-3F0C-4E75-BC73-7EC938739449}" type="presOf" srcId="{6FC54B97-AF51-43B2-89D7-B09EA5D71624}" destId="{A1BE21D6-B040-4AB9-95B7-22587E4D1B21}" srcOrd="1" destOrd="0" presId="urn:microsoft.com/office/officeart/2005/8/layout/process1"/>
    <dgm:cxn modelId="{797529DF-A269-4B0B-A466-018D8DDBB262}" type="presOf" srcId="{EF9942C1-1A71-4D33-A650-B71B87904A1E}" destId="{15896BB2-76CD-4C11-B20F-4C34E7CB5258}" srcOrd="0" destOrd="0" presId="urn:microsoft.com/office/officeart/2005/8/layout/process1"/>
    <dgm:cxn modelId="{C092B5D3-FF01-4E4B-A3F4-CDB48B2B9266}" type="presParOf" srcId="{2F8F5914-3C1D-4636-9588-E738B7679AFB}" destId="{A14F92F7-DA7E-4115-A01D-B465428132B9}" srcOrd="0" destOrd="0" presId="urn:microsoft.com/office/officeart/2005/8/layout/process1"/>
    <dgm:cxn modelId="{B724CF51-D404-47A1-B9D8-8F84BA4F0295}" type="presParOf" srcId="{2F8F5914-3C1D-4636-9588-E738B7679AFB}" destId="{596FB6EA-70B6-4E60-8ECB-26847FDB10BE}" srcOrd="1" destOrd="0" presId="urn:microsoft.com/office/officeart/2005/8/layout/process1"/>
    <dgm:cxn modelId="{8F0A6046-7702-4927-9EE5-7EDCD5A79E1C}" type="presParOf" srcId="{596FB6EA-70B6-4E60-8ECB-26847FDB10BE}" destId="{BC44A1DC-2825-41D2-9709-E0EDDB6911BB}" srcOrd="0" destOrd="0" presId="urn:microsoft.com/office/officeart/2005/8/layout/process1"/>
    <dgm:cxn modelId="{7580A8D0-04BB-4E03-8C68-970EE8A3C03A}" type="presParOf" srcId="{2F8F5914-3C1D-4636-9588-E738B7679AFB}" destId="{15896BB2-76CD-4C11-B20F-4C34E7CB5258}" srcOrd="2" destOrd="0" presId="urn:microsoft.com/office/officeart/2005/8/layout/process1"/>
    <dgm:cxn modelId="{96835E7D-3DAF-409D-BA45-85CCA6777A69}" type="presParOf" srcId="{2F8F5914-3C1D-4636-9588-E738B7679AFB}" destId="{E06CDD7C-27D9-495A-9A0F-E1296E0C0393}" srcOrd="3" destOrd="0" presId="urn:microsoft.com/office/officeart/2005/8/layout/process1"/>
    <dgm:cxn modelId="{115CDD23-EAC3-458C-841D-39D2310F94FF}" type="presParOf" srcId="{E06CDD7C-27D9-495A-9A0F-E1296E0C0393}" destId="{A1BE21D6-B040-4AB9-95B7-22587E4D1B21}" srcOrd="0" destOrd="0" presId="urn:microsoft.com/office/officeart/2005/8/layout/process1"/>
    <dgm:cxn modelId="{06C3A999-7AD3-46F9-8D8C-9EA9C84CBE5D}" type="presParOf" srcId="{2F8F5914-3C1D-4636-9588-E738B7679AFB}" destId="{4AF1A43B-DA2A-4E4D-883A-2D1B6935F3A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F92F7-DA7E-4115-A01D-B465428132B9}">
      <dsp:nvSpPr>
        <dsp:cNvPr id="0" name=""/>
        <dsp:cNvSpPr/>
      </dsp:nvSpPr>
      <dsp:spPr>
        <a:xfrm>
          <a:off x="9242" y="594546"/>
          <a:ext cx="2762398" cy="1657439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Measurements (SCADA or virtual)</a:t>
          </a:r>
        </a:p>
      </dsp:txBody>
      <dsp:txXfrm>
        <a:off x="57787" y="643091"/>
        <a:ext cx="2665308" cy="1560349"/>
      </dsp:txXfrm>
    </dsp:sp>
    <dsp:sp modelId="{596FB6EA-70B6-4E60-8ECB-26847FDB10BE}">
      <dsp:nvSpPr>
        <dsp:cNvPr id="0" name=""/>
        <dsp:cNvSpPr/>
      </dsp:nvSpPr>
      <dsp:spPr>
        <a:xfrm>
          <a:off x="3047880" y="108072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rgbClr val="008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/>
        </a:p>
      </dsp:txBody>
      <dsp:txXfrm>
        <a:off x="3047880" y="1217744"/>
        <a:ext cx="409940" cy="411044"/>
      </dsp:txXfrm>
    </dsp:sp>
    <dsp:sp modelId="{15896BB2-76CD-4C11-B20F-4C34E7CB5258}">
      <dsp:nvSpPr>
        <dsp:cNvPr id="0" name=""/>
        <dsp:cNvSpPr/>
      </dsp:nvSpPr>
      <dsp:spPr>
        <a:xfrm>
          <a:off x="3876600" y="594546"/>
          <a:ext cx="2762398" cy="1657439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3D RANS Wake Model</a:t>
          </a:r>
        </a:p>
      </dsp:txBody>
      <dsp:txXfrm>
        <a:off x="3925145" y="643091"/>
        <a:ext cx="2665308" cy="1560349"/>
      </dsp:txXfrm>
    </dsp:sp>
    <dsp:sp modelId="{E06CDD7C-27D9-495A-9A0F-E1296E0C0393}">
      <dsp:nvSpPr>
        <dsp:cNvPr id="0" name=""/>
        <dsp:cNvSpPr/>
      </dsp:nvSpPr>
      <dsp:spPr>
        <a:xfrm>
          <a:off x="6915239" y="108072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rgbClr val="008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/>
        </a:p>
      </dsp:txBody>
      <dsp:txXfrm>
        <a:off x="6915239" y="1217744"/>
        <a:ext cx="409940" cy="411044"/>
      </dsp:txXfrm>
    </dsp:sp>
    <dsp:sp modelId="{4AF1A43B-DA2A-4E4D-883A-2D1B6935F3AB}">
      <dsp:nvSpPr>
        <dsp:cNvPr id="0" name=""/>
        <dsp:cNvSpPr/>
      </dsp:nvSpPr>
      <dsp:spPr>
        <a:xfrm>
          <a:off x="7743958" y="594546"/>
          <a:ext cx="2762398" cy="1657439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Power Capture</a:t>
          </a:r>
        </a:p>
      </dsp:txBody>
      <dsp:txXfrm>
        <a:off x="7792503" y="643091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96A4B9-5C31-4AD4-B909-0753054EE5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C88761-AEAF-447B-9AE2-F76AFF0FC9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584CC-E628-4774-8416-A1B9C2BB0794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5F8E9-34FA-449F-87BF-CA29D27C9D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55041-3492-4D66-9863-B3AAE81940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E5A7A-18CB-44A9-97F4-431207A62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764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A918B-02C4-4A30-91A7-5FCD65B03185}" type="datetimeFigureOut">
              <a:rPr lang="de-DE" smtClean="0"/>
              <a:t>01.02.2018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EA453-E244-4623-83C5-55A0F1326E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39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9F47-AA6E-4887-A010-689309EE8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9F4A9-3478-4533-8F39-C5CAD2C89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4412"/>
            <a:ext cx="9144000" cy="14133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F6A5F-71D2-42E0-A7DC-A69F26BD8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D97F-5C59-4240-B67D-F9024D984D25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CA064-9F10-4761-B0F3-BB247B51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2684333-50EB-4493-8F6C-623B0758D2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2826" y="61006"/>
            <a:ext cx="3330518" cy="8646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487637-9413-4685-BF60-959E1AC2F6E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929468" cy="92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5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04E12-FAC0-48B5-AF74-EAE4B5E7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109BB-AB83-42BC-BAF0-67E39187B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D4297-CFC2-4C57-9824-1E103C90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B0C6-6CEF-40B8-B287-45B1A1471F90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75152-5FF8-4ED9-8F24-04FC7F11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598" y="6369438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‹#›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B2A7B-100F-46C6-A73E-BE89F66FC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0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7B947-3760-4196-A700-7C78A293B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63499-D328-4639-899D-2AB1363A4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9BF7D-03CE-4A1A-8306-B36FAE9F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7A22-4C3D-41B5-A81C-A3A02A7A8D80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3ECC1-ECA6-4884-89EC-3EED74D2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598" y="6369438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‹#›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5F6ED-E547-463E-BD61-362B2F03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76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95A0-9C9B-425C-9765-47790A27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F70B8-7B94-4360-BB4A-2381A9110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C92C3-C160-44D2-8F50-EE10F50C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0833-E91B-404E-9441-2BB0FCF989A2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B947A-0FF6-4D05-8387-294E2D97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D67D2D-FF67-40E9-B79E-1C68C543D7B0}"/>
              </a:ext>
            </a:extLst>
          </p:cNvPr>
          <p:cNvSpPr/>
          <p:nvPr userDrawn="1"/>
        </p:nvSpPr>
        <p:spPr>
          <a:xfrm>
            <a:off x="838200" y="1362805"/>
            <a:ext cx="10515600" cy="45719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62BC3D8-5D30-4509-88FA-D37AEA46B9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5647" y="53137"/>
            <a:ext cx="2089638" cy="5425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A847F1-0597-4E74-891A-E0A81AA831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7167" b="53291"/>
          <a:stretch/>
        </p:blipFill>
        <p:spPr>
          <a:xfrm>
            <a:off x="0" y="53137"/>
            <a:ext cx="1648660" cy="31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E33A-79D7-47E2-A3BE-849D0BB80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0F0F2-B317-4C7A-96F0-24DD69DC4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FFF44-B7BF-463E-9CA9-89D0DA5F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AABD-D421-4136-9EE7-DBBD3C5D0102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FCD1B-B2A6-4948-B9C1-1104BC16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1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7001-E343-405C-B0F2-56F3BE32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48903-4D15-459E-BB31-66BB7AF6C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C5FA6-54BB-4965-84BF-9A42E082D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9D4A8-DCE4-4244-9847-36A3EC28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3D96-B3F7-4EFF-8C18-14DB54D04044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90F89-71E4-42B0-95DA-DB815615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598" y="6369438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‹#›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8DD57-0B1A-443E-BD11-BC44BF7E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ECE623-EAA5-4AC2-BB77-55A3079D4E0D}"/>
              </a:ext>
            </a:extLst>
          </p:cNvPr>
          <p:cNvSpPr/>
          <p:nvPr userDrawn="1"/>
        </p:nvSpPr>
        <p:spPr>
          <a:xfrm>
            <a:off x="838200" y="1362805"/>
            <a:ext cx="10515600" cy="45719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2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6062-F014-4206-B8EF-F83AD1F90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068AD-BFB6-4A0C-A394-804D30A3C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DF70A-D2B1-4795-A96F-0D78EF888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DBF61-3B50-4AB2-B4E2-E19C20EDE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9AFFC2-669F-4153-A886-DE67D2D6A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8B50BD-2CAF-4CD8-84FE-9ACA2251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8E1F-DF2B-405F-9420-27EF4ECE3EA4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81B05-0FDC-485D-9D46-F332BCCBD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598" y="6369438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‹#›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F1190-8D84-4574-A0C0-A87EBC2D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5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0E64C-F85B-4CE8-911F-0ADB098A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B42F7-1BD1-4BEF-8A22-62458C51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C969-ACEA-4476-B080-24D0ABEBE40D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79C5F-E64D-49A9-9762-433B9DEE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598" y="6369438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‹#›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E25F9-60DF-4DC0-8E32-5A6A5C75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5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01F3A0-8D3B-46E8-9C1A-B906D5404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DDE6-3157-40DE-8661-3E08A75B833F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519EA-8E85-402E-8D58-1FB83DA93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598" y="6369438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‹#›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E9F51-CD59-4D6D-899B-1B1BA246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9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0424-AF7E-459D-B0FD-751C24BF1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E3606-D5B2-4B72-B7A6-FFB94D02D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31902-F314-43EE-ADA0-4A3D50455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3D6D6-5491-4993-8FC1-AFC25BA4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D5A9-6E43-406D-8A4F-F8B110524C84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DC4FA-7932-492B-A116-266228489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598" y="6369438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‹#›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98767-4FB2-44A2-AE2B-5B2D0DEA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7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DB745-CBA9-4213-8F33-FE4422135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5B1D59-D826-4164-BE60-4D4D675C3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9E699-E4B6-4C9D-8E47-547FDD9C8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ECCB8-A2DC-4FE2-994D-9041D7B3F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8950-C7EE-4B1A-B795-B215CB94E4CE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15AE2-0280-4417-96F3-6303DA24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598" y="6369438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‹#›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D6640-6414-4D03-BFF6-C1EFAC48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9B862-A66E-467F-840C-C07138C8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1915B-77CB-4471-A187-C895D026D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5713E-72B5-4C3E-B049-8BFC863D6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34F98-465B-4023-808B-E1A5A8B29E5C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1C0B2-C9FE-4462-B7DB-A38579C82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399" y="635960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9604857-FF90-4B51-9649-4207FD7A32C3}"/>
              </a:ext>
            </a:extLst>
          </p:cNvPr>
          <p:cNvSpPr/>
          <p:nvPr userDrawn="1"/>
        </p:nvSpPr>
        <p:spPr>
          <a:xfrm flipH="1">
            <a:off x="-94695" y="4396154"/>
            <a:ext cx="932894" cy="2501796"/>
          </a:xfrm>
          <a:custGeom>
            <a:avLst/>
            <a:gdLst>
              <a:gd name="connsiteX0" fmla="*/ 1269507 w 1287262"/>
              <a:gd name="connsiteY0" fmla="*/ 0 h 5317725"/>
              <a:gd name="connsiteX1" fmla="*/ 1287262 w 1287262"/>
              <a:gd name="connsiteY1" fmla="*/ 5317725 h 5317725"/>
              <a:gd name="connsiteX2" fmla="*/ 0 w 1287262"/>
              <a:gd name="connsiteY2" fmla="*/ 5317725 h 5317725"/>
              <a:gd name="connsiteX3" fmla="*/ 1269507 w 1287262"/>
              <a:gd name="connsiteY3" fmla="*/ 0 h 531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7262" h="5317725">
                <a:moveTo>
                  <a:pt x="1269507" y="0"/>
                </a:moveTo>
                <a:cubicBezTo>
                  <a:pt x="1275425" y="1772575"/>
                  <a:pt x="1281344" y="3545150"/>
                  <a:pt x="1287262" y="5317725"/>
                </a:cubicBezTo>
                <a:lnTo>
                  <a:pt x="0" y="5317725"/>
                </a:lnTo>
                <a:lnTo>
                  <a:pt x="1269507" y="0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2455392-0F46-4242-8AC8-6980C7752A09}"/>
              </a:ext>
            </a:extLst>
          </p:cNvPr>
          <p:cNvSpPr/>
          <p:nvPr userDrawn="1"/>
        </p:nvSpPr>
        <p:spPr>
          <a:xfrm>
            <a:off x="11353799" y="2708031"/>
            <a:ext cx="932895" cy="4189919"/>
          </a:xfrm>
          <a:custGeom>
            <a:avLst/>
            <a:gdLst>
              <a:gd name="connsiteX0" fmla="*/ 1269507 w 1287262"/>
              <a:gd name="connsiteY0" fmla="*/ 0 h 5317725"/>
              <a:gd name="connsiteX1" fmla="*/ 1287262 w 1287262"/>
              <a:gd name="connsiteY1" fmla="*/ 5317725 h 5317725"/>
              <a:gd name="connsiteX2" fmla="*/ 0 w 1287262"/>
              <a:gd name="connsiteY2" fmla="*/ 5317725 h 5317725"/>
              <a:gd name="connsiteX3" fmla="*/ 1269507 w 1287262"/>
              <a:gd name="connsiteY3" fmla="*/ 0 h 531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7262" h="5317725">
                <a:moveTo>
                  <a:pt x="1269507" y="0"/>
                </a:moveTo>
                <a:cubicBezTo>
                  <a:pt x="1275425" y="1772575"/>
                  <a:pt x="1281344" y="3545150"/>
                  <a:pt x="1287262" y="5317725"/>
                </a:cubicBezTo>
                <a:lnTo>
                  <a:pt x="0" y="5317725"/>
                </a:lnTo>
                <a:lnTo>
                  <a:pt x="1269507" y="0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79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>
              <a:lumMod val="50000"/>
              <a:lumOff val="50000"/>
            </a:schemeClr>
          </a:solidFill>
          <a:latin typeface="Gadugi" panose="020B0502040204020203" pitchFamily="34" charset="0"/>
          <a:ea typeface="Gadugi" panose="020B0502040204020203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wakeblaster@proplanen.com" TargetMode="External"/><Relationship Id="rId2" Type="http://schemas.openxmlformats.org/officeDocument/2006/relationships/hyperlink" Target="mailto:philip.bradstock@proplanen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chart" Target="../charts/chart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image" Target="../media/image101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2" y="6413500"/>
            <a:ext cx="3061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(c) ProPlanEn, 2018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8A309A6A-2EAF-437A-B7C9-B3A29B3701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New Approaches to Power Curve Adjustments in WakeBlaster</a:t>
            </a:r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EDC19099-5FF3-4AD1-851A-CA27639BF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4376"/>
            <a:ext cx="9144000" cy="1655762"/>
          </a:xfrm>
        </p:spPr>
        <p:txBody>
          <a:bodyPr/>
          <a:lstStyle/>
          <a:p>
            <a:r>
              <a:rPr lang="en-GB" dirty="0"/>
              <a:t>Philip Bradstock</a:t>
            </a:r>
          </a:p>
          <a:p>
            <a:r>
              <a:rPr lang="en-GB" dirty="0"/>
              <a:t>Power Curve Working Group</a:t>
            </a:r>
          </a:p>
          <a:p>
            <a:r>
              <a:rPr lang="en-GB" dirty="0"/>
              <a:t>1 February 2018, Hamburg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9471ECC-0163-440A-918A-C61D3518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41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5B65-E411-4D6D-A3C9-F12A38F9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Air Density Adjustment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99A222-748A-4357-B7DB-5765705E51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 directly,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99A222-748A-4357-B7DB-5765705E51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16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8DBD606-E672-4AAE-87AB-E8CD19E0E4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8130096"/>
              </p:ext>
            </p:extLst>
          </p:nvPr>
        </p:nvGraphicFramePr>
        <p:xfrm>
          <a:off x="4796798" y="2418068"/>
          <a:ext cx="5819775" cy="367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1AE086-C860-42BB-ABB9-45886E1A1D2E}"/>
                  </a:ext>
                </a:extLst>
              </p:cNvPr>
              <p:cNvSpPr txBox="1"/>
              <p:nvPr/>
            </p:nvSpPr>
            <p:spPr>
              <a:xfrm>
                <a:off x="838200" y="2601163"/>
                <a:ext cx="3313651" cy="2052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/>
                  <a:t> curve is designed to be quite flat at the peak.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Optimal TSR in centre of flat region.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Controller keeps turbine at optimal TSR by managing torque-speed relationship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1AE086-C860-42BB-ABB9-45886E1A1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01163"/>
                <a:ext cx="3313651" cy="2052741"/>
              </a:xfrm>
              <a:prstGeom prst="rect">
                <a:avLst/>
              </a:prstGeom>
              <a:blipFill>
                <a:blip r:embed="rId4"/>
                <a:stretch>
                  <a:fillRect l="-1289" t="-1488"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F3010-1E63-4043-8459-41E228B6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B6FE1C-6999-4558-9FBD-E0C650B2ABBD}"/>
                  </a:ext>
                </a:extLst>
              </p:cNvPr>
              <p:cNvSpPr txBox="1"/>
              <p:nvPr/>
            </p:nvSpPr>
            <p:spPr>
              <a:xfrm>
                <a:off x="9485863" y="1642983"/>
                <a:ext cx="2261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i="1" dirty="0"/>
                  <a:t> = tip-speed ratio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B6FE1C-6999-4558-9FBD-E0C650B2A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863" y="1642983"/>
                <a:ext cx="2261420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68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5B65-E411-4D6D-A3C9-F12A38F9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Air Density Adjustment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99A222-748A-4357-B7DB-5765705E51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 directly,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99A222-748A-4357-B7DB-5765705E51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16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1AE086-C860-42BB-ABB9-45886E1A1D2E}"/>
                  </a:ext>
                </a:extLst>
              </p:cNvPr>
              <p:cNvSpPr txBox="1"/>
              <p:nvPr/>
            </p:nvSpPr>
            <p:spPr>
              <a:xfrm>
                <a:off x="838200" y="2601163"/>
                <a:ext cx="3313651" cy="2052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/>
                  <a:t> curve is designed to be quite flat at the peak.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Optimal TSR in centre of flat region.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Controller keeps turbine at optimal TSR by managing torque-speed relationship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1AE086-C860-42BB-ABB9-45886E1A1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01163"/>
                <a:ext cx="3313651" cy="2052741"/>
              </a:xfrm>
              <a:prstGeom prst="rect">
                <a:avLst/>
              </a:prstGeom>
              <a:blipFill>
                <a:blip r:embed="rId3"/>
                <a:stretch>
                  <a:fillRect l="-1289" t="-1488"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A879AC1-4BE8-454A-BD24-916C27BCCA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3006921"/>
              </p:ext>
            </p:extLst>
          </p:nvPr>
        </p:nvGraphicFramePr>
        <p:xfrm>
          <a:off x="4796798" y="2418068"/>
          <a:ext cx="5819775" cy="367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63F6E-C1B3-47EC-86CC-CEDBA627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87D9FC-87E6-4B23-AB55-B6C7FBA8E45A}"/>
                  </a:ext>
                </a:extLst>
              </p:cNvPr>
              <p:cNvSpPr txBox="1"/>
              <p:nvPr/>
            </p:nvSpPr>
            <p:spPr>
              <a:xfrm>
                <a:off x="9485863" y="1642983"/>
                <a:ext cx="2261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i="1" dirty="0"/>
                  <a:t> = tip-speed ratio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87D9FC-87E6-4B23-AB55-B6C7FBA8E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863" y="1642983"/>
                <a:ext cx="2261420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10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5B65-E411-4D6D-A3C9-F12A38F9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Air Density Adjustment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1AE086-C860-42BB-ABB9-45886E1A1D2E}"/>
              </a:ext>
            </a:extLst>
          </p:cNvPr>
          <p:cNvSpPr txBox="1"/>
          <p:nvPr/>
        </p:nvSpPr>
        <p:spPr>
          <a:xfrm>
            <a:off x="838200" y="2013934"/>
            <a:ext cx="38093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If the controller is </a:t>
            </a:r>
            <a:r>
              <a:rPr lang="en-GB" sz="2000" b="1" dirty="0"/>
              <a:t>not</a:t>
            </a:r>
            <a:r>
              <a:rPr lang="en-GB" sz="2000" dirty="0"/>
              <a:t> modified, a change in air density moves the TSR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Flat top =&gt; no change in </a:t>
            </a:r>
            <a:r>
              <a:rPr lang="en-GB" sz="2000" dirty="0" err="1"/>
              <a:t>Cp</a:t>
            </a:r>
            <a:r>
              <a:rPr lang="en-GB" sz="2000" dirty="0"/>
              <a:t> for small changes in density.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=&gt; 1/3 power rule is valid.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A879AC1-4BE8-454A-BD24-916C27BCCA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093027"/>
              </p:ext>
            </p:extLst>
          </p:nvPr>
        </p:nvGraphicFramePr>
        <p:xfrm>
          <a:off x="4796798" y="2418068"/>
          <a:ext cx="5819775" cy="367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84FCF78-2B70-4447-B7E0-B0BDAFC242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2500664"/>
              </p:ext>
            </p:extLst>
          </p:nvPr>
        </p:nvGraphicFramePr>
        <p:xfrm>
          <a:off x="4794416" y="2418068"/>
          <a:ext cx="5819775" cy="367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DD276FD-1068-40E7-BE79-7A3370210B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5216213"/>
              </p:ext>
            </p:extLst>
          </p:nvPr>
        </p:nvGraphicFramePr>
        <p:xfrm>
          <a:off x="4792034" y="2418068"/>
          <a:ext cx="5819775" cy="367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A6FEA63B-A569-40AD-8F34-AC335E3DCD7E}"/>
              </a:ext>
            </a:extLst>
          </p:cNvPr>
          <p:cNvSpPr/>
          <p:nvPr/>
        </p:nvSpPr>
        <p:spPr>
          <a:xfrm rot="10800000">
            <a:off x="7487919" y="4256393"/>
            <a:ext cx="218765" cy="39624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EC0BC5A-0C49-4212-8334-6A6FF232B944}"/>
              </a:ext>
            </a:extLst>
          </p:cNvPr>
          <p:cNvSpPr/>
          <p:nvPr/>
        </p:nvSpPr>
        <p:spPr>
          <a:xfrm rot="10800000">
            <a:off x="7264400" y="4256393"/>
            <a:ext cx="439904" cy="39624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C99133-EB5A-4EB0-A611-DEA6C1F684A7}"/>
              </a:ext>
            </a:extLst>
          </p:cNvPr>
          <p:cNvSpPr txBox="1"/>
          <p:nvPr/>
        </p:nvSpPr>
        <p:spPr>
          <a:xfrm>
            <a:off x="5951379" y="3930647"/>
            <a:ext cx="131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C00000"/>
                </a:solidFill>
              </a:rPr>
              <a:t>STALL!!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248ACD-F5CC-49A2-A0D1-17B54A8D2AE7}"/>
              </a:ext>
            </a:extLst>
          </p:cNvPr>
          <p:cNvSpPr txBox="1"/>
          <p:nvPr/>
        </p:nvSpPr>
        <p:spPr>
          <a:xfrm>
            <a:off x="838200" y="4155726"/>
            <a:ext cx="38093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Large change in air density: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=&gt; change in </a:t>
            </a:r>
            <a:r>
              <a:rPr lang="en-GB" sz="2000" dirty="0" err="1"/>
              <a:t>Cp</a:t>
            </a:r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Operates in stall at 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1/3 power rule no longer 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Controllers for high-altitude sites modified to correct TSR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A3F8CF-7913-4D50-B864-641E870A84E0}"/>
              </a:ext>
            </a:extLst>
          </p:cNvPr>
          <p:cNvSpPr/>
          <p:nvPr/>
        </p:nvSpPr>
        <p:spPr>
          <a:xfrm rot="19121961" flipV="1">
            <a:off x="7019250" y="3249559"/>
            <a:ext cx="336687" cy="527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62179-F4D0-4B6D-8CCB-AF281A9C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4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0" grpId="0">
        <p:bldAsOne/>
      </p:bldGraphic>
      <p:bldGraphic spid="10" grpId="1">
        <p:bldAsOne/>
      </p:bldGraphic>
      <p:bldGraphic spid="11" grpId="0">
        <p:bldAsOne/>
      </p:bldGraphic>
      <p:bldP spid="6" grpId="0" animBg="1"/>
      <p:bldP spid="6" grpId="1" animBg="1"/>
      <p:bldP spid="12" grpId="0" animBg="1"/>
      <p:bldP spid="13" grpId="0"/>
      <p:bldP spid="14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F608-EA4F-4ACE-A316-588162AD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Air Density Adjustment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F90609-E9CA-4135-BBC6-A9EE86AA99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1/3 power rule should be implemented on TI=0 power curve.</a:t>
                </a:r>
              </a:p>
              <a:p>
                <a:pPr lvl="1"/>
                <a:r>
                  <a:rPr lang="en-GB" dirty="0"/>
                  <a:t>Due to large uncertainty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 may cause more problems than it solves.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F90609-E9CA-4135-BBC6-A9EE86AA99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BBADAF7-ED51-40D4-A487-E41A575045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4859274"/>
              </p:ext>
            </p:extLst>
          </p:nvPr>
        </p:nvGraphicFramePr>
        <p:xfrm>
          <a:off x="969515" y="2641062"/>
          <a:ext cx="10126832" cy="3718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E3C8055-1D51-4D89-BB23-A5105E5DA4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2172730"/>
              </p:ext>
            </p:extLst>
          </p:nvPr>
        </p:nvGraphicFramePr>
        <p:xfrm>
          <a:off x="969515" y="2641062"/>
          <a:ext cx="10126832" cy="3718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0BE9A-EA11-45BE-80B9-596E5097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5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4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5B65-E411-4D6D-A3C9-F12A38F9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Rotor Equivalent Wind Speed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99A222-748A-4357-B7DB-5765705E51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Current practice based on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400" dirty="0"/>
                  <a:t>: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b="1" dirty="0"/>
                  <a:t>BUT: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		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WakeBlaster calibration &amp; validation shows linear average to be more representative: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99A222-748A-4357-B7DB-5765705E51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112C04-A171-40FD-8B65-93F076469350}"/>
                  </a:ext>
                </a:extLst>
              </p:cNvPr>
              <p:cNvSpPr txBox="1"/>
              <p:nvPr/>
            </p:nvSpPr>
            <p:spPr>
              <a:xfrm>
                <a:off x="4505267" y="2325926"/>
                <a:ext cx="2233047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𝑅𝐸𝑊𝑆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nary>
                            <m:nary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𝑑𝐴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112C04-A171-40FD-8B65-93F076469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267" y="2325926"/>
                <a:ext cx="2233047" cy="8183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FDE1CB-CDD8-452E-943C-77D0E7FAADC2}"/>
                  </a:ext>
                </a:extLst>
              </p:cNvPr>
              <p:cNvSpPr txBox="1"/>
              <p:nvPr/>
            </p:nvSpPr>
            <p:spPr>
              <a:xfrm>
                <a:off x="1985554" y="3603817"/>
                <a:ext cx="10841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FDE1CB-CDD8-452E-943C-77D0E7FAA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554" y="3603817"/>
                <a:ext cx="1084143" cy="369332"/>
              </a:xfrm>
              <a:prstGeom prst="rect">
                <a:avLst/>
              </a:prstGeom>
              <a:blipFill>
                <a:blip r:embed="rId4"/>
                <a:stretch>
                  <a:fillRect l="-6742" r="-6180" b="-278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26193C3-4462-4791-BE96-281740463049}"/>
                  </a:ext>
                </a:extLst>
              </p:cNvPr>
              <p:cNvSpPr/>
              <p:nvPr/>
            </p:nvSpPr>
            <p:spPr>
              <a:xfrm>
                <a:off x="3489315" y="3513304"/>
                <a:ext cx="25225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GB" dirty="0"/>
                  <a:t> is fixed for whole rotor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26193C3-4462-4791-BE96-2817404630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315" y="3513304"/>
                <a:ext cx="2522550" cy="369332"/>
              </a:xfrm>
              <a:prstGeom prst="rect">
                <a:avLst/>
              </a:prstGeom>
              <a:blipFill>
                <a:blip r:embed="rId5"/>
                <a:stretch>
                  <a:fillRect t="-8197" r="-1449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E68006-79CD-42B0-98C1-E9AD4E4DC20A}"/>
                  </a:ext>
                </a:extLst>
              </p:cNvPr>
              <p:cNvSpPr txBox="1"/>
              <p:nvPr/>
            </p:nvSpPr>
            <p:spPr>
              <a:xfrm>
                <a:off x="3564742" y="3882636"/>
                <a:ext cx="7514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E68006-79CD-42B0-98C1-E9AD4E4DC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742" y="3882636"/>
                <a:ext cx="751488" cy="276999"/>
              </a:xfrm>
              <a:prstGeom prst="rect">
                <a:avLst/>
              </a:prstGeom>
              <a:blipFill>
                <a:blip r:embed="rId6"/>
                <a:stretch>
                  <a:fillRect l="-9756" t="-4444" r="-2439" b="-3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18CD6D88-49A6-4F12-973F-F29F73EF77D8}"/>
              </a:ext>
            </a:extLst>
          </p:cNvPr>
          <p:cNvSpPr/>
          <p:nvPr/>
        </p:nvSpPr>
        <p:spPr>
          <a:xfrm>
            <a:off x="2440383" y="4251648"/>
            <a:ext cx="5987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and rotor will operate at varying non-optimal angles of attack.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1451E6-1AE7-461E-B4EC-28DF96353803}"/>
                  </a:ext>
                </a:extLst>
              </p:cNvPr>
              <p:cNvSpPr txBox="1"/>
              <p:nvPr/>
            </p:nvSpPr>
            <p:spPr>
              <a:xfrm>
                <a:off x="4750590" y="5623606"/>
                <a:ext cx="1918730" cy="645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𝑅𝐸𝑊𝑆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𝑑𝐴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1451E6-1AE7-461E-B4EC-28DF96353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590" y="5623606"/>
                <a:ext cx="1918730" cy="6455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F78EC58-0155-4F99-8397-A9BB994D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5E78E1-9A0C-4E05-8D70-B9171ED48B6C}"/>
                  </a:ext>
                </a:extLst>
              </p:cNvPr>
              <p:cNvSpPr txBox="1"/>
              <p:nvPr/>
            </p:nvSpPr>
            <p:spPr>
              <a:xfrm>
                <a:off x="9130874" y="2865153"/>
                <a:ext cx="254901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i="1" dirty="0"/>
                  <a:t> = rotor area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i="1" dirty="0"/>
                  <a:t> = aerodynamic torque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GB" i="1" dirty="0"/>
                  <a:t> = rotor speed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5E78E1-9A0C-4E05-8D70-B9171ED48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874" y="2865153"/>
                <a:ext cx="2549014" cy="923330"/>
              </a:xfrm>
              <a:prstGeom prst="rect">
                <a:avLst/>
              </a:prstGeom>
              <a:blipFill>
                <a:blip r:embed="rId8"/>
                <a:stretch>
                  <a:fillRect l="-478" t="-3311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524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2E0880-C62A-4C4A-93D5-CC9B376EC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9175C44-0906-4D64-A101-FEBE3344E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philip.bradstock@proplanen.com</a:t>
            </a:r>
            <a:endParaRPr lang="en-GB" dirty="0"/>
          </a:p>
          <a:p>
            <a:r>
              <a:rPr lang="en-GB" dirty="0">
                <a:hlinkClick r:id="rId3"/>
              </a:rPr>
              <a:t>wakeblaster@proplanen.com</a:t>
            </a:r>
            <a:endParaRPr lang="en-GB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4AE39-F52A-422A-A4EB-409DC8AF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18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4500-0731-4CAB-80D4-FF1C21F88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WakeBlaster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37376E-5B79-4293-9470-58FC7B2A2F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063062"/>
              </p:ext>
            </p:extLst>
          </p:nvPr>
        </p:nvGraphicFramePr>
        <p:xfrm>
          <a:off x="873328" y="2673945"/>
          <a:ext cx="10515600" cy="2846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Wind turbine vectorized by Firkin">
            <a:extLst>
              <a:ext uri="{FF2B5EF4-FFF2-40B4-BE49-F238E27FC236}">
                <a16:creationId xmlns:a16="http://schemas.microsoft.com/office/drawing/2014/main" id="{0CFD714F-0574-447B-90A1-357BEF96D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895" y="1998631"/>
            <a:ext cx="653030" cy="107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indvane by kubitus">
            <a:extLst>
              <a:ext uri="{FF2B5EF4-FFF2-40B4-BE49-F238E27FC236}">
                <a16:creationId xmlns:a16="http://schemas.microsoft.com/office/drawing/2014/main" id="{EAC4DEFF-57C9-4DBA-9BCA-F58710A60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62" y="2233319"/>
            <a:ext cx="1345448" cy="80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601D3F-1A70-452C-A243-AA58A516D8B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0706" t="13456" r="29625"/>
          <a:stretch/>
        </p:blipFill>
        <p:spPr>
          <a:xfrm>
            <a:off x="5028768" y="1845376"/>
            <a:ext cx="2204720" cy="123952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E700539-16D9-463B-8AB2-0D1C15365FDD}"/>
              </a:ext>
            </a:extLst>
          </p:cNvPr>
          <p:cNvSpPr/>
          <p:nvPr/>
        </p:nvSpPr>
        <p:spPr>
          <a:xfrm>
            <a:off x="8483600" y="1682299"/>
            <a:ext cx="3149600" cy="3582352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A184E-6A1D-4AE1-BE8D-7E23D85D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8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8B600-2882-43E5-B76C-3FEB00993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Capture Corrections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BF0F0-7A43-47BD-9EC9-640302735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Turbulence</a:t>
            </a:r>
          </a:p>
          <a:p>
            <a:r>
              <a:rPr lang="en-GB" dirty="0"/>
              <a:t>Air Density</a:t>
            </a:r>
          </a:p>
          <a:p>
            <a:r>
              <a:rPr lang="en-GB" dirty="0"/>
              <a:t>Rotor Equivalent Wind Speed (REWS)</a:t>
            </a:r>
          </a:p>
          <a:p>
            <a:pPr lvl="1"/>
            <a:r>
              <a:rPr lang="en-GB" dirty="0"/>
              <a:t>Shear</a:t>
            </a:r>
          </a:p>
          <a:p>
            <a:pPr lvl="1"/>
            <a:r>
              <a:rPr lang="en-GB" dirty="0"/>
              <a:t>Wake profile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Yaw Misalignment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856B1-21C4-4442-AC25-26543B7A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7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67BCB-DB51-410E-8FB2-17574E856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Turbulence – Zero Turbulence Power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B3C11-DF02-483B-885F-94AAD9841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0381" cy="4351338"/>
          </a:xfrm>
        </p:spPr>
        <p:txBody>
          <a:bodyPr/>
          <a:lstStyle/>
          <a:p>
            <a:r>
              <a:rPr lang="en-GB" dirty="0"/>
              <a:t>Current IEC method assumes constant </a:t>
            </a:r>
            <a:r>
              <a:rPr lang="en-GB" dirty="0" err="1"/>
              <a:t>Cp</a:t>
            </a:r>
            <a:r>
              <a:rPr lang="en-GB" dirty="0"/>
              <a:t> below rated:</a:t>
            </a:r>
          </a:p>
          <a:p>
            <a:pPr lvl="1"/>
            <a:r>
              <a:rPr lang="en-GB" dirty="0"/>
              <a:t>Not true at low wind-speeds.</a:t>
            </a:r>
          </a:p>
          <a:p>
            <a:pPr lvl="1"/>
            <a:r>
              <a:rPr lang="en-GB" dirty="0"/>
              <a:t>Not true just below rated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B02D516-0039-4068-BA4E-E8DE8FF59C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648958"/>
              </p:ext>
            </p:extLst>
          </p:nvPr>
        </p:nvGraphicFramePr>
        <p:xfrm>
          <a:off x="5436066" y="1690688"/>
          <a:ext cx="6002804" cy="4735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268AA-C231-46D2-971F-00A4069C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62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0477-A0A0-4B76-B837-B06CF020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Zero TI power curve - Alternative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90BE00-CEFC-4BDB-B82C-F7DB90AA06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sz="2000" dirty="0"/>
                  <a:t>Taylor Series Expansion of TI=0 power curve about mean wind speed (assume cubic relationship).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</m:sSub>
                      <m:d>
                        <m:dPr>
                          <m:ctrlPr>
                            <a:rPr lang="en-GB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GB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</m:sSub>
                      <m:d>
                        <m:dPr>
                          <m:ctrlPr>
                            <a:rPr lang="en-GB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GB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</m:sSub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𝑑𝑢</m:t>
                          </m:r>
                        </m:den>
                      </m:f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GB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GB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GB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f>
                        <m:fPr>
                          <m:ctrlPr>
                            <a:rPr lang="en-GB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GB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GB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(4)</m:t>
                      </m:r>
                    </m:oMath>
                  </m:oMathPara>
                </a14:m>
                <a:endParaRPr lang="en-GB" sz="2000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GB" sz="2000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sz="2000" dirty="0"/>
                  <a:t>10-minute mean by Gaussian Integration: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2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200" b="0" i="1" smtClean="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22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GB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acc>
                      <m:r>
                        <a:rPr lang="en-GB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GB" sz="2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GB" sz="2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undOvr"/>
                          <m:ctrlPr>
                            <a:rPr lang="en-GB" sz="2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GB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GB" sz="2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2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GB" sz="2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sz="22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2200" b="0" i="1" smtClea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GB" sz="22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GB" sz="22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sz="2200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</m:acc>
                                        </m:num>
                                        <m:den>
                                          <m:r>
                                            <a:rPr lang="en-GB" sz="22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GB" sz="2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sSub>
                            <m:sSubPr>
                              <m:ctrlPr>
                                <a:rPr lang="en-GB" sz="2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  <m:r>
                                <a:rPr lang="en-GB" sz="2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GB" sz="2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GB" sz="2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200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  <m:r>
                            <a:rPr lang="en-GB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GB" sz="2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GB" sz="2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GB" sz="2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200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GB" sz="22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GB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</m:sSub>
                      <m:d>
                        <m:dPr>
                          <m:ctrlPr>
                            <a:rPr lang="en-GB" sz="2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GB" sz="2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2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GB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GB" sz="2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2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2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  <m:r>
                                <a:rPr lang="en-GB" sz="2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GB" sz="2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200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GB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2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GB" sz="2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GB" sz="2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2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=&gt; expression relating zero turbulence and 10-minute mean power curves.</a:t>
                </a:r>
                <a:endParaRPr lang="en-GB" sz="20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br>
                  <a:rPr lang="en-GB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GB" sz="1800" dirty="0"/>
              </a:p>
              <a:p>
                <a:pPr marL="0" indent="0">
                  <a:buNone/>
                </a:pPr>
                <a:endParaRPr lang="en-GB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90BE00-CEFC-4BDB-B82C-F7DB90AA06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  <a:blipFill>
                <a:blip r:embed="rId2"/>
                <a:stretch>
                  <a:fillRect l="-638" t="-5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3379A-39F2-4555-8015-6749E9E2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4F2947-5C62-496D-9353-BC7FC12BA303}"/>
                  </a:ext>
                </a:extLst>
              </p:cNvPr>
              <p:cNvSpPr txBox="1"/>
              <p:nvPr/>
            </p:nvSpPr>
            <p:spPr>
              <a:xfrm>
                <a:off x="2010696" y="3063875"/>
                <a:ext cx="8170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i="1" dirty="0"/>
                  <a:t> = power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i="1" dirty="0"/>
                  <a:t> = wind speed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GB" i="1" dirty="0"/>
                  <a:t> = 10-min mean wind speed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i="1" dirty="0"/>
                  <a:t> = turbulence intensity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4F2947-5C62-496D-9353-BC7FC12BA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696" y="3063875"/>
                <a:ext cx="8170606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0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A99B-477F-4EE4-B361-82834F67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Zero TI power curve - Alternative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A0D60FF-C072-4188-B7D3-66C9E2881AC1}"/>
                  </a:ext>
                </a:extLst>
              </p:cNvPr>
              <p:cNvSpPr/>
              <p:nvPr/>
            </p:nvSpPr>
            <p:spPr>
              <a:xfrm>
                <a:off x="2069612" y="4317029"/>
                <a:ext cx="3703450" cy="6994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sup>
                      </m:sSubSup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A0D60FF-C072-4188-B7D3-66C9E2881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612" y="4317029"/>
                <a:ext cx="3703450" cy="6994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9B89CD-3379-45F4-B470-AAF5A440F3DD}"/>
                  </a:ext>
                </a:extLst>
              </p:cNvPr>
              <p:cNvSpPr/>
              <p:nvPr/>
            </p:nvSpPr>
            <p:spPr>
              <a:xfrm>
                <a:off x="3051516" y="1672752"/>
                <a:ext cx="1732526" cy="4403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(0)</m:t>
                          </m:r>
                        </m:sup>
                      </m:sSub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9B89CD-3379-45F4-B470-AAF5A440F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516" y="1672752"/>
                <a:ext cx="1732526" cy="440313"/>
              </a:xfrm>
              <a:prstGeom prst="rect">
                <a:avLst/>
              </a:prstGeom>
              <a:blipFill>
                <a:blip r:embed="rId3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19D6D32-6D63-458A-8349-9FD7A41705E2}"/>
              </a:ext>
            </a:extLst>
          </p:cNvPr>
          <p:cNvSpPr txBox="1"/>
          <p:nvPr/>
        </p:nvSpPr>
        <p:spPr>
          <a:xfrm>
            <a:off x="3022098" y="2770340"/>
            <a:ext cx="179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Apex Correction: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952822-3092-4257-AA40-52F07437B9B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3917777" y="2113065"/>
            <a:ext cx="2" cy="657275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ACEC87-650A-4FAB-AB00-3A3198070A08}"/>
              </a:ext>
            </a:extLst>
          </p:cNvPr>
          <p:cNvCxnSpPr>
            <a:cxnSpLocks/>
            <a:stCxn id="7" idx="2"/>
            <a:endCxn id="42" idx="0"/>
          </p:cNvCxnSpPr>
          <p:nvPr/>
        </p:nvCxnSpPr>
        <p:spPr>
          <a:xfrm>
            <a:off x="3917777" y="3139672"/>
            <a:ext cx="0" cy="417934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46E34F-E824-4493-94A6-DEA3949C4881}"/>
              </a:ext>
            </a:extLst>
          </p:cNvPr>
          <p:cNvCxnSpPr>
            <a:cxnSpLocks/>
            <a:stCxn id="4" idx="1"/>
            <a:endCxn id="7" idx="0"/>
          </p:cNvCxnSpPr>
          <p:nvPr/>
        </p:nvCxnSpPr>
        <p:spPr>
          <a:xfrm rot="10800000" flipH="1">
            <a:off x="2069611" y="2770341"/>
            <a:ext cx="1848165" cy="1896433"/>
          </a:xfrm>
          <a:prstGeom prst="bentConnector4">
            <a:avLst>
              <a:gd name="adj1" fmla="val -12369"/>
              <a:gd name="adj2" fmla="val 112054"/>
            </a:avLst>
          </a:prstGeom>
          <a:ln w="25400">
            <a:tailEnd type="triangle" w="med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1029F4C-596F-4494-97CF-C0AA4240FFC1}"/>
                  </a:ext>
                </a:extLst>
              </p:cNvPr>
              <p:cNvSpPr/>
              <p:nvPr/>
            </p:nvSpPr>
            <p:spPr>
              <a:xfrm>
                <a:off x="3428285" y="5444252"/>
                <a:ext cx="986104" cy="399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/>
                      </m:sSub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1029F4C-596F-4494-97CF-C0AA4240FF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285" y="5444252"/>
                <a:ext cx="986104" cy="3994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BF1FB3-E769-4D2E-A396-1B47ABB74026}"/>
              </a:ext>
            </a:extLst>
          </p:cNvPr>
          <p:cNvCxnSpPr>
            <a:stCxn id="4" idx="2"/>
            <a:endCxn id="24" idx="0"/>
          </p:cNvCxnSpPr>
          <p:nvPr/>
        </p:nvCxnSpPr>
        <p:spPr>
          <a:xfrm>
            <a:off x="3921337" y="5016516"/>
            <a:ext cx="0" cy="427736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5FA7EF0-9FB1-4FF3-A529-F9313725457F}"/>
              </a:ext>
            </a:extLst>
          </p:cNvPr>
          <p:cNvSpPr txBox="1"/>
          <p:nvPr/>
        </p:nvSpPr>
        <p:spPr>
          <a:xfrm>
            <a:off x="711189" y="6044455"/>
            <a:ext cx="720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Warning: Iteration has a tendency to diverge – limit number of iterations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3732E9-9819-4001-8865-459DDC352367}"/>
              </a:ext>
            </a:extLst>
          </p:cNvPr>
          <p:cNvSpPr/>
          <p:nvPr/>
        </p:nvSpPr>
        <p:spPr>
          <a:xfrm>
            <a:off x="4119155" y="2957442"/>
            <a:ext cx="4859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Find point of inflection and extrapolate with cubic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8B2C40-2557-4C67-A991-2D289243560D}"/>
              </a:ext>
            </a:extLst>
          </p:cNvPr>
          <p:cNvSpPr txBox="1"/>
          <p:nvPr/>
        </p:nvSpPr>
        <p:spPr>
          <a:xfrm>
            <a:off x="2668209" y="3557606"/>
            <a:ext cx="249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Rated Power Correction:</a:t>
            </a:r>
            <a:endParaRPr lang="en-GB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5C94A75-477D-4230-B1EA-8678BA3D6FA9}"/>
              </a:ext>
            </a:extLst>
          </p:cNvPr>
          <p:cNvCxnSpPr>
            <a:cxnSpLocks/>
            <a:stCxn id="42" idx="2"/>
            <a:endCxn id="4" idx="0"/>
          </p:cNvCxnSpPr>
          <p:nvPr/>
        </p:nvCxnSpPr>
        <p:spPr>
          <a:xfrm>
            <a:off x="3917777" y="3926938"/>
            <a:ext cx="3560" cy="390091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015AEF9-E82B-4DA1-8DD4-2CD82C8A36D2}"/>
              </a:ext>
            </a:extLst>
          </p:cNvPr>
          <p:cNvSpPr/>
          <p:nvPr/>
        </p:nvSpPr>
        <p:spPr>
          <a:xfrm>
            <a:off x="4119155" y="3796947"/>
            <a:ext cx="3015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Limit all values to rated 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02FEAD1-F906-406E-9B38-9BEF785D2406}"/>
                  </a:ext>
                </a:extLst>
              </p:cNvPr>
              <p:cNvSpPr/>
              <p:nvPr/>
            </p:nvSpPr>
            <p:spPr>
              <a:xfrm>
                <a:off x="6260812" y="4724045"/>
                <a:ext cx="3507114" cy="564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  <m:d>
                            <m:d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en-GB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</m:d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02FEAD1-F906-406E-9B38-9BEF785D24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812" y="4724045"/>
                <a:ext cx="3507114" cy="5645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701DFF78-273A-492C-8306-C637D6F1E74B}"/>
              </a:ext>
            </a:extLst>
          </p:cNvPr>
          <p:cNvSpPr/>
          <p:nvPr/>
        </p:nvSpPr>
        <p:spPr>
          <a:xfrm>
            <a:off x="5748702" y="4451786"/>
            <a:ext cx="2568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Finite difference method: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F5652-AEE1-4097-AFC1-4BB34819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E221B928-8D11-440B-A32D-38F7091CB2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5645526"/>
              </p:ext>
            </p:extLst>
          </p:nvPr>
        </p:nvGraphicFramePr>
        <p:xfrm>
          <a:off x="8978626" y="1682058"/>
          <a:ext cx="2853749" cy="2769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302642A3-1A36-48C8-9424-24B9D79B02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979277"/>
              </p:ext>
            </p:extLst>
          </p:nvPr>
        </p:nvGraphicFramePr>
        <p:xfrm>
          <a:off x="8978623" y="1690688"/>
          <a:ext cx="2853748" cy="2761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5D753B-A5E8-446F-B90B-FCB5A0CC4B0B}"/>
              </a:ext>
            </a:extLst>
          </p:cNvPr>
          <p:cNvCxnSpPr>
            <a:cxnSpLocks/>
          </p:cNvCxnSpPr>
          <p:nvPr/>
        </p:nvCxnSpPr>
        <p:spPr>
          <a:xfrm>
            <a:off x="9930579" y="3796947"/>
            <a:ext cx="0" cy="3693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21A536D-A97C-454B-BADC-2FF92B36A081}"/>
              </a:ext>
            </a:extLst>
          </p:cNvPr>
          <p:cNvCxnSpPr>
            <a:cxnSpLocks/>
          </p:cNvCxnSpPr>
          <p:nvPr/>
        </p:nvCxnSpPr>
        <p:spPr>
          <a:xfrm>
            <a:off x="10161639" y="3459480"/>
            <a:ext cx="0" cy="5619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7E0D40-3B3D-4AAF-840D-CA92429F2CD7}"/>
              </a:ext>
            </a:extLst>
          </p:cNvPr>
          <p:cNvCxnSpPr>
            <a:cxnSpLocks/>
          </p:cNvCxnSpPr>
          <p:nvPr/>
        </p:nvCxnSpPr>
        <p:spPr>
          <a:xfrm>
            <a:off x="10397614" y="3000971"/>
            <a:ext cx="0" cy="11653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8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AsOne/>
      </p:bldGraphic>
      <p:bldGraphic spid="2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8FF1-6188-4DB5-ACD3-E63DDBDC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Alternative Method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667B00-632E-421D-84A7-05D0343453F2}"/>
              </a:ext>
            </a:extLst>
          </p:cNvPr>
          <p:cNvSpPr/>
          <p:nvPr/>
        </p:nvSpPr>
        <p:spPr>
          <a:xfrm>
            <a:off x="3926048" y="1545823"/>
            <a:ext cx="1904301" cy="570452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Measured 10-min power curve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BB8186-FB0B-476C-81A4-FC6E25E02CC3}"/>
              </a:ext>
            </a:extLst>
          </p:cNvPr>
          <p:cNvSpPr/>
          <p:nvPr/>
        </p:nvSpPr>
        <p:spPr>
          <a:xfrm>
            <a:off x="7104602" y="1545823"/>
            <a:ext cx="926634" cy="1454417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TI=0 power curve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AAAA9FB-622B-4F1D-8529-F79A376C805F}"/>
              </a:ext>
            </a:extLst>
          </p:cNvPr>
          <p:cNvSpPr/>
          <p:nvPr/>
        </p:nvSpPr>
        <p:spPr>
          <a:xfrm>
            <a:off x="6006518" y="1640352"/>
            <a:ext cx="926634" cy="381393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3CA19-98FF-4570-B82A-03FD9A0037C1}"/>
              </a:ext>
            </a:extLst>
          </p:cNvPr>
          <p:cNvSpPr/>
          <p:nvPr/>
        </p:nvSpPr>
        <p:spPr>
          <a:xfrm>
            <a:off x="3926048" y="2429788"/>
            <a:ext cx="1904301" cy="570452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Simulated 10-min power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C0A32B-B64E-4422-975C-955757E3D1DC}"/>
                  </a:ext>
                </a:extLst>
              </p:cNvPr>
              <p:cNvSpPr txBox="1"/>
              <p:nvPr/>
            </p:nvSpPr>
            <p:spPr>
              <a:xfrm>
                <a:off x="2752682" y="2104650"/>
                <a:ext cx="117336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Error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C0A32B-B64E-4422-975C-955757E3D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682" y="2104650"/>
                <a:ext cx="1173366" cy="369332"/>
              </a:xfrm>
              <a:prstGeom prst="rect">
                <a:avLst/>
              </a:prstGeom>
              <a:blipFill>
                <a:blip r:embed="rId2"/>
                <a:stretch>
                  <a:fillRect l="-521" r="-521"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Right 9">
            <a:extLst>
              <a:ext uri="{FF2B5EF4-FFF2-40B4-BE49-F238E27FC236}">
                <a16:creationId xmlns:a16="http://schemas.microsoft.com/office/drawing/2014/main" id="{8B480509-E265-4067-89E8-E0829D7A44DE}"/>
              </a:ext>
            </a:extLst>
          </p:cNvPr>
          <p:cNvSpPr/>
          <p:nvPr/>
        </p:nvSpPr>
        <p:spPr>
          <a:xfrm rot="10800000">
            <a:off x="6001799" y="2473982"/>
            <a:ext cx="926634" cy="381393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654F852-00DC-459D-A95D-0B150D3BCF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427029"/>
              </p:ext>
            </p:extLst>
          </p:nvPr>
        </p:nvGraphicFramePr>
        <p:xfrm>
          <a:off x="796189" y="3231153"/>
          <a:ext cx="5086351" cy="334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DB488308-A0A3-490D-B23D-0A778A4B4D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74614"/>
              </p:ext>
            </p:extLst>
          </p:nvPr>
        </p:nvGraphicFramePr>
        <p:xfrm>
          <a:off x="6309461" y="3231153"/>
          <a:ext cx="5044340" cy="334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2DB5FB-483C-4B09-AA5E-96F834ED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6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8FF1-6188-4DB5-ACD3-E63DDBDC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Alternative Method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667B00-632E-421D-84A7-05D0343453F2}"/>
              </a:ext>
            </a:extLst>
          </p:cNvPr>
          <p:cNvSpPr/>
          <p:nvPr/>
        </p:nvSpPr>
        <p:spPr>
          <a:xfrm>
            <a:off x="3926048" y="1545823"/>
            <a:ext cx="1904301" cy="570452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Measured 10-min power curve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BB8186-FB0B-476C-81A4-FC6E25E02CC3}"/>
              </a:ext>
            </a:extLst>
          </p:cNvPr>
          <p:cNvSpPr/>
          <p:nvPr/>
        </p:nvSpPr>
        <p:spPr>
          <a:xfrm>
            <a:off x="7104602" y="1545823"/>
            <a:ext cx="926634" cy="1454417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TI=0 power curve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AAAA9FB-622B-4F1D-8529-F79A376C805F}"/>
              </a:ext>
            </a:extLst>
          </p:cNvPr>
          <p:cNvSpPr/>
          <p:nvPr/>
        </p:nvSpPr>
        <p:spPr>
          <a:xfrm>
            <a:off x="6006518" y="1640352"/>
            <a:ext cx="926634" cy="381393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3CA19-98FF-4570-B82A-03FD9A0037C1}"/>
              </a:ext>
            </a:extLst>
          </p:cNvPr>
          <p:cNvSpPr/>
          <p:nvPr/>
        </p:nvSpPr>
        <p:spPr>
          <a:xfrm>
            <a:off x="3926048" y="2429788"/>
            <a:ext cx="1904301" cy="570452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Simulated 10-min power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C0A32B-B64E-4422-975C-955757E3D1DC}"/>
                  </a:ext>
                </a:extLst>
              </p:cNvPr>
              <p:cNvSpPr txBox="1"/>
              <p:nvPr/>
            </p:nvSpPr>
            <p:spPr>
              <a:xfrm>
                <a:off x="2752682" y="2104650"/>
                <a:ext cx="117336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Error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C0A32B-B64E-4422-975C-955757E3D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682" y="2104650"/>
                <a:ext cx="1173366" cy="369332"/>
              </a:xfrm>
              <a:prstGeom prst="rect">
                <a:avLst/>
              </a:prstGeom>
              <a:blipFill>
                <a:blip r:embed="rId2"/>
                <a:stretch>
                  <a:fillRect l="-521" r="-521"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Right 9">
            <a:extLst>
              <a:ext uri="{FF2B5EF4-FFF2-40B4-BE49-F238E27FC236}">
                <a16:creationId xmlns:a16="http://schemas.microsoft.com/office/drawing/2014/main" id="{8B480509-E265-4067-89E8-E0829D7A44DE}"/>
              </a:ext>
            </a:extLst>
          </p:cNvPr>
          <p:cNvSpPr/>
          <p:nvPr/>
        </p:nvSpPr>
        <p:spPr>
          <a:xfrm rot="10800000">
            <a:off x="6001799" y="2473982"/>
            <a:ext cx="926634" cy="381393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FF07DC3-4994-4D4A-98C3-E8370A424D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73623"/>
              </p:ext>
            </p:extLst>
          </p:nvPr>
        </p:nvGraphicFramePr>
        <p:xfrm>
          <a:off x="896202" y="3429000"/>
          <a:ext cx="4886326" cy="3142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5B4BB8F-D346-4583-A45A-0704838F3B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7332675"/>
              </p:ext>
            </p:extLst>
          </p:nvPr>
        </p:nvGraphicFramePr>
        <p:xfrm>
          <a:off x="6409474" y="3429000"/>
          <a:ext cx="4886326" cy="3142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4CFD2B7-AA82-4C47-B997-D881CBBB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6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5B65-E411-4D6D-A3C9-F12A38F9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Air Density Adjustment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9A222-748A-4357-B7DB-5765705E5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52775"/>
          </a:xfrm>
        </p:spPr>
        <p:txBody>
          <a:bodyPr/>
          <a:lstStyle/>
          <a:p>
            <a:r>
              <a:rPr lang="en-GB" dirty="0"/>
              <a:t>IEC method: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Svenningsen</a:t>
            </a:r>
            <a:r>
              <a:rPr lang="en-GB" dirty="0"/>
              <a:t> method (semi-empirical):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023938-F367-4227-BFCD-9D5042753E4A}"/>
                  </a:ext>
                </a:extLst>
              </p:cNvPr>
              <p:cNvSpPr txBox="1"/>
              <p:nvPr/>
            </p:nvSpPr>
            <p:spPr>
              <a:xfrm>
                <a:off x="3465665" y="1996440"/>
                <a:ext cx="2630335" cy="1033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𝑟𝑒𝑓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p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023938-F367-4227-BFCD-9D5042753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65" y="1996440"/>
                <a:ext cx="2630335" cy="1033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6DD3D5-1E91-412C-9FBB-AE5220A7187F}"/>
                  </a:ext>
                </a:extLst>
              </p:cNvPr>
              <p:cNvSpPr txBox="1"/>
              <p:nvPr/>
            </p:nvSpPr>
            <p:spPr>
              <a:xfrm>
                <a:off x="3454059" y="4001294"/>
                <a:ext cx="2641941" cy="872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𝑟𝑒𝑓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p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6DD3D5-1E91-412C-9FBB-AE5220A71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059" y="4001294"/>
                <a:ext cx="2641941" cy="8727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24C168-E58B-4C94-BD6B-6228068CA19C}"/>
                  </a:ext>
                </a:extLst>
              </p:cNvPr>
              <p:cNvSpPr txBox="1"/>
              <p:nvPr/>
            </p:nvSpPr>
            <p:spPr>
              <a:xfrm>
                <a:off x="6735739" y="4001294"/>
                <a:ext cx="2392835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24C168-E58B-4C94-BD6B-6228068CA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739" y="4001294"/>
                <a:ext cx="2392835" cy="693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DD2EC6-1D41-4C25-849C-7BA2592D82A8}"/>
                  </a:ext>
                </a:extLst>
              </p:cNvPr>
              <p:cNvSpPr txBox="1"/>
              <p:nvPr/>
            </p:nvSpPr>
            <p:spPr>
              <a:xfrm>
                <a:off x="5562073" y="4960562"/>
                <a:ext cx="3556000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“because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sz="2400" dirty="0"/>
                  <a:t> varies with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2400" dirty="0"/>
                  <a:t>”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DD2EC6-1D41-4C25-849C-7BA2592D8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073" y="4960562"/>
                <a:ext cx="3556000" cy="490199"/>
              </a:xfrm>
              <a:prstGeom prst="rect">
                <a:avLst/>
              </a:prstGeom>
              <a:blipFill>
                <a:blip r:embed="rId5"/>
                <a:stretch>
                  <a:fillRect l="-2568" t="-8750" r="-1199" b="-23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7F38E-C474-474F-BF03-629412F3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9F1E15-1B8D-4629-8840-F901F8B2DD7D}"/>
                  </a:ext>
                </a:extLst>
              </p:cNvPr>
              <p:cNvSpPr txBox="1"/>
              <p:nvPr/>
            </p:nvSpPr>
            <p:spPr>
              <a:xfrm>
                <a:off x="8131276" y="1901926"/>
                <a:ext cx="3844413" cy="1222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en-GB" i="1" dirty="0"/>
                  <a:t> = reference air density (1.225)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GB" i="1" dirty="0"/>
                  <a:t> = alternate air density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GB" i="1" dirty="0"/>
                  <a:t> = wind speed dependent exponent</a:t>
                </a:r>
              </a:p>
              <a:p>
                <a:endParaRPr lang="en-GB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9F1E15-1B8D-4629-8840-F901F8B2D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276" y="1901926"/>
                <a:ext cx="3844413" cy="1222579"/>
              </a:xfrm>
              <a:prstGeom prst="rect">
                <a:avLst/>
              </a:prstGeom>
              <a:blipFill>
                <a:blip r:embed="rId6"/>
                <a:stretch>
                  <a:fillRect l="-634" t="-24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03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789</Words>
  <Application>Microsoft Office PowerPoint</Application>
  <PresentationFormat>Widescreen</PresentationFormat>
  <Paragraphs>176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Gadugi</vt:lpstr>
      <vt:lpstr>Times New Roman</vt:lpstr>
      <vt:lpstr>Office Theme</vt:lpstr>
      <vt:lpstr>New Approaches to Power Curve Adjustments in WakeBlaster</vt:lpstr>
      <vt:lpstr>WakeBlaster</vt:lpstr>
      <vt:lpstr>Power Capture Corrections</vt:lpstr>
      <vt:lpstr>Turbulence – Zero Turbulence Power Curve</vt:lpstr>
      <vt:lpstr>Zero TI power curve - Alternative Method</vt:lpstr>
      <vt:lpstr>Zero TI power curve - Alternative Method</vt:lpstr>
      <vt:lpstr>Alternative Method Testing</vt:lpstr>
      <vt:lpstr>Alternative Method Testing</vt:lpstr>
      <vt:lpstr>Air Density Adjustment</vt:lpstr>
      <vt:lpstr>Air Density Adjustment</vt:lpstr>
      <vt:lpstr>Air Density Adjustment</vt:lpstr>
      <vt:lpstr>Air Density Adjustment</vt:lpstr>
      <vt:lpstr>Air Density Adjustment</vt:lpstr>
      <vt:lpstr>Rotor Equivalent Wind Speed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2016-09-28T19:53:08Z</dcterms:created>
  <dcterms:modified xsi:type="dcterms:W3CDTF">2018-02-01T08:24:27Z</dcterms:modified>
</cp:coreProperties>
</file>