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5"/>
  </p:notesMasterIdLst>
  <p:sldIdLst>
    <p:sldId id="256" r:id="rId2"/>
    <p:sldId id="699" r:id="rId3"/>
    <p:sldId id="744" r:id="rId4"/>
    <p:sldId id="748" r:id="rId5"/>
    <p:sldId id="755" r:id="rId6"/>
    <p:sldId id="756" r:id="rId7"/>
    <p:sldId id="754" r:id="rId8"/>
    <p:sldId id="280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4" r:id="rId17"/>
    <p:sldId id="765" r:id="rId18"/>
    <p:sldId id="766" r:id="rId19"/>
    <p:sldId id="767" r:id="rId20"/>
    <p:sldId id="768" r:id="rId21"/>
    <p:sldId id="743" r:id="rId22"/>
    <p:sldId id="742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211C0B-B258-F447-D006-275DD19087A9}" name="박찬영 박찬영" initials="박박" userId="28d98f2bd3abb90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203664"/>
    <a:srgbClr val="E2FBFB"/>
    <a:srgbClr val="FFDCFA"/>
    <a:srgbClr val="FBE6D7"/>
    <a:srgbClr val="FF8AD8"/>
    <a:srgbClr val="D9D9D9"/>
    <a:srgbClr val="E1E1E1"/>
    <a:srgbClr val="1E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14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8A1AFEC3-975C-CD4C-A895-21A12C3F96F4}" type="datetimeFigureOut">
              <a:rPr lang="en-KR" smtClean="0"/>
              <a:pPr/>
              <a:t>09/17/2024</a:t>
            </a:fld>
            <a:endParaRPr lang="en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F221D28C-D03A-3447-A14E-41D8F76B186C}" type="slidenum">
              <a:rPr lang="en-KR" smtClean="0"/>
              <a:pPr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8925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6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898FBF-BD29-174D-8D4D-795FFB37F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noFill/>
        </p:spPr>
        <p:txBody>
          <a:bodyPr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EF62E-5DBF-A347-81B6-94FEA37EF0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3350"/>
            <a:ext cx="54694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srgbClr val="203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ECF2F-2CAA-564B-9FD0-E3F31972D6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174759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dirty="0" err="1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@ SCH</a:t>
            </a:r>
            <a:endParaRPr lang="en-US" sz="1300" b="1" kern="1200" dirty="0">
              <a:solidFill>
                <a:srgbClr val="2037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895FA2D-7C5A-8749-9402-AB5BD077B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rgbClr val="EDF6F6"/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3055DB-AD76-A24A-B57F-43DE12EE49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648" y="1064239"/>
            <a:ext cx="8166704" cy="5323550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"/>
              <a:defRPr sz="2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  <a:lvl2pPr marL="512763" indent="-227013">
              <a:lnSpc>
                <a:spcPct val="100000"/>
              </a:lnSpc>
              <a:spcBef>
                <a:spcPts val="700"/>
              </a:spcBef>
              <a:buFont typeface="Calibri" panose="020F0502020204030204" pitchFamily="34" charset="0"/>
              <a:buChar char="●"/>
              <a:defRPr sz="18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2pPr>
            <a:lvl3pPr marL="798513" indent="-227013">
              <a:lnSpc>
                <a:spcPct val="100000"/>
              </a:lnSpc>
              <a:spcBef>
                <a:spcPts val="400"/>
              </a:spcBef>
              <a:buFont typeface="Wingdings 2" panose="05020102010507070707" pitchFamily="18" charset="2"/>
              <a:buChar char=""/>
              <a:defRPr sz="1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3pPr>
            <a:lvl4pPr marL="973138" indent="-174625">
              <a:lnSpc>
                <a:spcPct val="100000"/>
              </a:lnSpc>
              <a:spcBef>
                <a:spcPts val="400"/>
              </a:spcBef>
              <a:buFont typeface="Calibri" panose="020F0502020204030204" pitchFamily="34" charset="0"/>
              <a:buChar char="−"/>
              <a:defRPr sz="1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4pPr>
            <a:lvl5pPr marL="1141413" indent="-111125">
              <a:lnSpc>
                <a:spcPct val="100000"/>
              </a:lnSpc>
              <a:spcBef>
                <a:spcPts val="400"/>
              </a:spcBef>
              <a:defRPr sz="1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1E9CC-9F79-C5DA-6FB7-E9AD06502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3030" y="13350"/>
            <a:ext cx="761138" cy="29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4E10D-4A1C-569D-5CF5-9B12E0B729B1}"/>
              </a:ext>
            </a:extLst>
          </p:cNvPr>
          <p:cNvSpPr/>
          <p:nvPr userDrawn="1"/>
        </p:nvSpPr>
        <p:spPr>
          <a:xfrm>
            <a:off x="0" y="792388"/>
            <a:ext cx="9144000" cy="5408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0">
                <a:srgbClr val="1E9AD7"/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898FBF-BD29-174D-8D4D-795FFB37F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noFill/>
        </p:spPr>
        <p:txBody>
          <a:bodyPr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EF62E-5DBF-A347-81B6-94FEA37EF0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3350"/>
            <a:ext cx="54694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srgbClr val="203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ECF2F-2CAA-564B-9FD0-E3F31972D6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174759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dirty="0" err="1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@ SCH</a:t>
            </a:r>
            <a:endParaRPr lang="en-US" sz="1300" b="1" kern="1200" dirty="0">
              <a:solidFill>
                <a:srgbClr val="2037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895FA2D-7C5A-8749-9402-AB5BD077B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rgbClr val="EDF6F6"/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E5AAD1-9692-C2C3-652A-C0323C6EEF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3030" y="13350"/>
            <a:ext cx="761138" cy="29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9EC132-555D-5AD0-5936-EEBD183C9E59}"/>
              </a:ext>
            </a:extLst>
          </p:cNvPr>
          <p:cNvSpPr/>
          <p:nvPr userDrawn="1"/>
        </p:nvSpPr>
        <p:spPr>
          <a:xfrm>
            <a:off x="0" y="792388"/>
            <a:ext cx="9144000" cy="5408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0">
                <a:srgbClr val="1E9AD7"/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fld id="{3B1C0531-7D8A-8743-A81D-DE951533CD03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fld id="{19C25147-DD49-F344-BF64-963501AD0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0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ee9Ge_fe1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CY00/Inbody_2023/tree/main/data" TargetMode="External"/><Relationship Id="rId2" Type="http://schemas.openxmlformats.org/officeDocument/2006/relationships/hyperlink" Target="https://wikidocs.net/18704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.is/ko/Unix%20time%20convert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HgWgeoy-H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_aJSXOJGA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HP1Lgp2Oono?feature=sh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>
            <a:extLst>
              <a:ext uri="{FF2B5EF4-FFF2-40B4-BE49-F238E27FC236}">
                <a16:creationId xmlns:a16="http://schemas.microsoft.com/office/drawing/2014/main" id="{4C9825F6-09C0-9D45-B3BC-4BB2FCE5F730}"/>
              </a:ext>
            </a:extLst>
          </p:cNvPr>
          <p:cNvSpPr/>
          <p:nvPr/>
        </p:nvSpPr>
        <p:spPr>
          <a:xfrm>
            <a:off x="0" y="1593668"/>
            <a:ext cx="9144000" cy="1443221"/>
          </a:xfrm>
          <a:prstGeom prst="chevron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 b="1" dirty="0">
                <a:solidFill>
                  <a:srgbClr val="203664"/>
                </a:solidFill>
                <a:latin typeface="Arial" panose="020B0604020202020204" pitchFamily="34" charset="0"/>
                <a:ea typeface="KOPUBDOTUM MEDIUM" pitchFamily="2" charset="-127"/>
                <a:cs typeface="Arial" panose="020B0604020202020204" pitchFamily="34" charset="0"/>
              </a:rPr>
              <a:t>Data</a:t>
            </a:r>
            <a:endParaRPr lang="en-US" altLang="ko-KR" sz="500" b="1" dirty="0">
              <a:solidFill>
                <a:srgbClr val="2036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rgbClr val="203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Tutorial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F8E45-CB51-8349-9CF4-C272A995D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350"/>
            <a:ext cx="54694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300" b="1" dirty="0">
                <a:solidFill>
                  <a:srgbClr val="203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2463E8AF-612F-794E-89BE-F3D72DAEB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2216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203764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000" dirty="0">
              <a:solidFill>
                <a:srgbClr val="203764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203764"/>
                </a:solidFill>
                <a:ea typeface="+mn-ea"/>
              </a:rPr>
              <a:t>메이커톤</a:t>
            </a:r>
            <a:endParaRPr lang="en-US" altLang="ko-KR" b="1" dirty="0">
              <a:solidFill>
                <a:srgbClr val="203764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b="1" dirty="0">
              <a:solidFill>
                <a:srgbClr val="203764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800" b="1" dirty="0" err="1">
                <a:solidFill>
                  <a:srgbClr val="203764"/>
                </a:solidFill>
                <a:ea typeface="+mn-ea"/>
              </a:rPr>
              <a:t>Inbody</a:t>
            </a:r>
            <a:endParaRPr lang="en-US" altLang="ko-KR" sz="1800" dirty="0">
              <a:solidFill>
                <a:srgbClr val="203764"/>
              </a:solidFill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ACAAD-C021-1875-A6B3-F5648F5236DF}"/>
              </a:ext>
            </a:extLst>
          </p:cNvPr>
          <p:cNvSpPr/>
          <p:nvPr/>
        </p:nvSpPr>
        <p:spPr>
          <a:xfrm>
            <a:off x="0" y="2949781"/>
            <a:ext cx="9144000" cy="8710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21000">
                <a:schemeClr val="accent1">
                  <a:lumMod val="45000"/>
                  <a:lumOff val="55000"/>
                </a:schemeClr>
              </a:gs>
              <a:gs pos="0">
                <a:srgbClr val="1E9AD7"/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0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데이터 가져오는 방법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5FFA3-6D7B-CCBE-5F29-B3BCFD78009D}"/>
              </a:ext>
            </a:extLst>
          </p:cNvPr>
          <p:cNvSpPr txBox="1"/>
          <p:nvPr/>
        </p:nvSpPr>
        <p:spPr>
          <a:xfrm>
            <a:off x="2219036" y="3288206"/>
            <a:ext cx="464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https://youtu.be/mee9Ge_fe1U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34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4BF-08A3-4F18-D3F8-11CB87AE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가져온 데이터 </a:t>
            </a:r>
            <a:r>
              <a:rPr lang="en-US" altLang="ko-KR" dirty="0"/>
              <a:t>csv</a:t>
            </a:r>
            <a:r>
              <a:rPr lang="ko-KR" altLang="en-US" dirty="0"/>
              <a:t>파일에 저장 방법</a:t>
            </a:r>
            <a:endParaRPr lang="en-US" altLang="ko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060F-88F5-8987-510A-65EA7827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13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가져온 데이터 </a:t>
            </a:r>
            <a:r>
              <a:rPr lang="en-US" altLang="ko-KR" dirty="0"/>
              <a:t>csv</a:t>
            </a:r>
            <a:r>
              <a:rPr lang="ko-KR" altLang="en-US" dirty="0"/>
              <a:t>파일에 저장 방법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F38CF-3D98-9A4D-2333-C4D7C15A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317811"/>
            <a:ext cx="8166704" cy="5069977"/>
          </a:xfrm>
        </p:spPr>
        <p:txBody>
          <a:bodyPr>
            <a:normAutofit/>
          </a:bodyPr>
          <a:lstStyle/>
          <a:p>
            <a:r>
              <a:rPr lang="ko-KR" altLang="en-US" dirty="0"/>
              <a:t>먼저 비주얼 스튜디오 </a:t>
            </a:r>
            <a:r>
              <a:rPr lang="en-US" altLang="ko-KR" dirty="0"/>
              <a:t>code</a:t>
            </a:r>
            <a:r>
              <a:rPr lang="ko-KR" altLang="en-US" dirty="0"/>
              <a:t>를 설치한다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파이썬을</a:t>
            </a:r>
            <a:r>
              <a:rPr lang="ko-KR" altLang="en-US" dirty="0"/>
              <a:t> 다운 받아준다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https://wikidocs.net/187040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https://github.com/PCY00/Inbody_2023/tree/main/data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 들어가서 코드를 복사한다</a:t>
            </a:r>
            <a:endParaRPr lang="en-US" altLang="ko-KR" dirty="0"/>
          </a:p>
          <a:p>
            <a:r>
              <a:rPr lang="ko-KR" altLang="en-US" dirty="0"/>
              <a:t>비주얼 스튜디오 </a:t>
            </a:r>
            <a:r>
              <a:rPr lang="en-US" altLang="ko-KR" dirty="0"/>
              <a:t>code </a:t>
            </a:r>
            <a:r>
              <a:rPr lang="ko-KR" altLang="en-US" dirty="0"/>
              <a:t>에서 </a:t>
            </a:r>
            <a:r>
              <a:rPr lang="en-US" altLang="ko-KR" dirty="0"/>
              <a:t>code.py</a:t>
            </a:r>
            <a:r>
              <a:rPr lang="ko-KR" altLang="en-US" dirty="0"/>
              <a:t> 를 생성하고 코드를 붙여넣기 한다</a:t>
            </a:r>
            <a:endParaRPr lang="en-US" altLang="ko-KR" dirty="0"/>
          </a:p>
          <a:p>
            <a:r>
              <a:rPr lang="ko-KR" altLang="en-US" dirty="0"/>
              <a:t>넣을 데이터라고 </a:t>
            </a:r>
            <a:r>
              <a:rPr lang="ko-KR" altLang="en-US" dirty="0" err="1"/>
              <a:t>써있는</a:t>
            </a:r>
            <a:r>
              <a:rPr lang="ko-KR" altLang="en-US" dirty="0"/>
              <a:t> 부분에 </a:t>
            </a:r>
            <a:r>
              <a:rPr lang="ko-KR" altLang="en-US" dirty="0" err="1"/>
              <a:t>아까의</a:t>
            </a:r>
            <a:r>
              <a:rPr lang="ko-KR" altLang="en-US" dirty="0"/>
              <a:t> </a:t>
            </a:r>
            <a:r>
              <a:rPr lang="en-US" altLang="ko-KR" dirty="0"/>
              <a:t>zip</a:t>
            </a:r>
            <a:r>
              <a:rPr lang="ko-KR" altLang="en-US" dirty="0"/>
              <a:t>파일을 압축 해제 한 뒤 오늘 자 데이터를 찾아 데이터를 모조리 넣을 데이터에 붙여넣기 한 후 </a:t>
            </a:r>
            <a:r>
              <a:rPr lang="en-US" altLang="ko-KR" dirty="0" err="1"/>
              <a:t>py</a:t>
            </a:r>
            <a:r>
              <a:rPr lang="ko-KR" altLang="en-US" dirty="0"/>
              <a:t>코드를 실행시킨다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831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가져온 데이터 </a:t>
            </a:r>
            <a:r>
              <a:rPr lang="en-US" altLang="ko-KR" dirty="0"/>
              <a:t>csv</a:t>
            </a:r>
            <a:r>
              <a:rPr lang="ko-KR" altLang="en-US" dirty="0"/>
              <a:t>파일에 저장 방법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F38CF-3D98-9A4D-2333-C4D7C15A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317811"/>
            <a:ext cx="8166704" cy="5069977"/>
          </a:xfrm>
        </p:spPr>
        <p:txBody>
          <a:bodyPr>
            <a:normAutofit/>
          </a:bodyPr>
          <a:lstStyle/>
          <a:p>
            <a:r>
              <a:rPr lang="ko-KR" altLang="en-US" dirty="0"/>
              <a:t>오늘 자 데이터 찾을 때 사용하는 유닉스 타임스탬프 변환 사이트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https://time.is/ko/Unix%20time%20converter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뒤에 숫자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지워야함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574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가져온 데이터 </a:t>
            </a:r>
            <a:r>
              <a:rPr lang="en-US" altLang="ko-KR" dirty="0"/>
              <a:t>csv</a:t>
            </a:r>
            <a:r>
              <a:rPr lang="ko-KR" altLang="en-US" dirty="0"/>
              <a:t>파일에 저장 방법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85626-4E63-5B18-3B4C-952ADA3BF523}"/>
              </a:ext>
            </a:extLst>
          </p:cNvPr>
          <p:cNvSpPr txBox="1"/>
          <p:nvPr/>
        </p:nvSpPr>
        <p:spPr>
          <a:xfrm>
            <a:off x="2219036" y="3288205"/>
            <a:ext cx="539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https://youtu.be/0HgWgeoy-Hc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35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4BF-08A3-4F18-D3F8-11CB87AE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분류 방법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060F-88F5-8987-510A-65EA7827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955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데이터 분류 방법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F38CF-3D98-9A4D-2333-C4D7C15A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317811"/>
            <a:ext cx="8166704" cy="506997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생성된 </a:t>
            </a:r>
            <a:r>
              <a:rPr lang="en-US" altLang="ko-KR" dirty="0"/>
              <a:t>data.csv</a:t>
            </a:r>
            <a:r>
              <a:rPr lang="ko-KR" altLang="en-US" dirty="0"/>
              <a:t>파일을 비주얼 스튜디오 </a:t>
            </a:r>
            <a:r>
              <a:rPr lang="en-US" altLang="ko-KR" dirty="0"/>
              <a:t>code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열어 세트당 운동 끝난 후 바로 위</a:t>
            </a:r>
            <a:r>
              <a:rPr lang="en-US" altLang="ko-KR" dirty="0"/>
              <a:t>, </a:t>
            </a:r>
            <a:r>
              <a:rPr lang="ko-KR" altLang="en-US" dirty="0"/>
              <a:t>휴식 끝난 후 바로 아래에 </a:t>
            </a:r>
            <a:r>
              <a:rPr lang="en-US" altLang="ko-KR" dirty="0"/>
              <a:t>///</a:t>
            </a:r>
            <a:r>
              <a:rPr lang="ko-KR" altLang="en-US" dirty="0"/>
              <a:t>로 표시 해준다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이걸 해주는 이유는 휴식시간과 운동 시간 구분을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한마디로 우리는 총 </a:t>
            </a:r>
            <a:r>
              <a:rPr lang="en-US" altLang="ko-KR" dirty="0"/>
              <a:t>4</a:t>
            </a:r>
            <a:r>
              <a:rPr lang="ko-KR" altLang="en-US" dirty="0" err="1"/>
              <a:t>세트니까</a:t>
            </a:r>
            <a:r>
              <a:rPr lang="ko-KR" altLang="en-US" dirty="0"/>
              <a:t> 총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///</a:t>
            </a:r>
            <a:r>
              <a:rPr lang="ko-KR" altLang="en-US" dirty="0"/>
              <a:t>로 나누어 주면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///</a:t>
            </a:r>
            <a:r>
              <a:rPr lang="ko-KR" altLang="en-US" dirty="0"/>
              <a:t>까지 표시가 완료되면 </a:t>
            </a:r>
            <a:r>
              <a:rPr lang="en-US" altLang="ko-KR" dirty="0"/>
              <a:t>csv</a:t>
            </a:r>
            <a:r>
              <a:rPr lang="ko-KR" altLang="en-US" dirty="0"/>
              <a:t>파일 이름을 측정 날짜 시간으로 이름을 변경하면 된다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2023072212 -&gt; 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달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66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데이터 분류 방법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47AB9-3EAC-2086-8DE3-9290860541F6}"/>
              </a:ext>
            </a:extLst>
          </p:cNvPr>
          <p:cNvSpPr txBox="1"/>
          <p:nvPr/>
        </p:nvSpPr>
        <p:spPr>
          <a:xfrm>
            <a:off x="2422236" y="3227495"/>
            <a:ext cx="464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https://youtu.be/t_aJSXOJGAk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37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4BF-08A3-4F18-D3F8-11CB87AE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작성법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060F-88F5-8987-510A-65EA7827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218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데이터 작성법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F38CF-3D98-9A4D-2333-C4D7C15A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317811"/>
            <a:ext cx="8166704" cy="506997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데이터를 </a:t>
            </a:r>
            <a:r>
              <a:rPr lang="en-US" altLang="ko-KR" dirty="0"/>
              <a:t>csv</a:t>
            </a:r>
            <a:r>
              <a:rPr lang="ko-KR" altLang="en-US" dirty="0"/>
              <a:t>파일에 저장하면 다음과 같이 나온다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열 </a:t>
            </a:r>
            <a:r>
              <a:rPr lang="en-US" altLang="ko-KR" dirty="0"/>
              <a:t>3,4,5</a:t>
            </a:r>
            <a:r>
              <a:rPr lang="ko-KR" altLang="en-US" dirty="0"/>
              <a:t>번째에 차례로 평소 안정 심박수</a:t>
            </a:r>
            <a:r>
              <a:rPr lang="en-US" altLang="ko-KR" dirty="0"/>
              <a:t>, max</a:t>
            </a:r>
            <a:r>
              <a:rPr lang="ko-KR" altLang="en-US" dirty="0"/>
              <a:t>심박수</a:t>
            </a:r>
            <a:r>
              <a:rPr lang="en-US" altLang="ko-KR" dirty="0"/>
              <a:t>, min</a:t>
            </a:r>
            <a:r>
              <a:rPr lang="ko-KR" altLang="en-US" dirty="0"/>
              <a:t>심박수를 적어줄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746A4CC-D416-8B03-F446-124B2071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50" y="1874296"/>
            <a:ext cx="1960132" cy="1447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B9B81A-6D3C-9ED7-A992-34A93911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8" y="4738716"/>
            <a:ext cx="7205429" cy="5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E6B9-946F-3B9D-9DC2-8C487573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EF9340F-5CD5-CDEE-14D6-4EF6A357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326776"/>
            <a:ext cx="8166704" cy="5061013"/>
          </a:xfrm>
        </p:spPr>
        <p:txBody>
          <a:bodyPr/>
          <a:lstStyle/>
          <a:p>
            <a:r>
              <a:rPr lang="ko-KR" altLang="en-US" dirty="0"/>
              <a:t>데이터 측정 방법</a:t>
            </a:r>
            <a:endParaRPr lang="en-US" altLang="ko-KR" dirty="0"/>
          </a:p>
          <a:p>
            <a:r>
              <a:rPr lang="ko-KR" altLang="en-US" dirty="0"/>
              <a:t>데이터 가져오는 방법</a:t>
            </a:r>
            <a:endParaRPr lang="en-US" altLang="ko-KR" dirty="0"/>
          </a:p>
          <a:p>
            <a:r>
              <a:rPr lang="ko-KR" altLang="en-US" dirty="0"/>
              <a:t>가져온 데이터 </a:t>
            </a:r>
            <a:r>
              <a:rPr lang="en-US" altLang="ko-KR" dirty="0"/>
              <a:t>csv</a:t>
            </a:r>
            <a:r>
              <a:rPr lang="ko-KR" altLang="en-US" dirty="0"/>
              <a:t>파일에 저장 방법</a:t>
            </a:r>
            <a:endParaRPr lang="en-US" altLang="ko-KR" dirty="0"/>
          </a:p>
          <a:p>
            <a:r>
              <a:rPr lang="ko-KR" altLang="en-US" dirty="0"/>
              <a:t>데이터 분류 방법</a:t>
            </a:r>
            <a:endParaRPr lang="en-US" altLang="ko-KR" dirty="0"/>
          </a:p>
          <a:p>
            <a:r>
              <a:rPr lang="ko-KR" altLang="en-US" dirty="0"/>
              <a:t>데이터 작성법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36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데이터 작성법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F38CF-3D98-9A4D-2333-C4D7C15A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317811"/>
            <a:ext cx="8166704" cy="5069977"/>
          </a:xfrm>
        </p:spPr>
        <p:txBody>
          <a:bodyPr>
            <a:normAutofit/>
          </a:bodyPr>
          <a:lstStyle/>
          <a:p>
            <a:r>
              <a:rPr lang="ko-KR" altLang="en-US" dirty="0"/>
              <a:t> 평소 안정 심박수는 운동 전 체크했던 것을 적어주면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심박수와 최저 심박수는 다음 명령어로 쉽게 작성 가능하다</a:t>
            </a:r>
            <a:endParaRPr lang="en-US" altLang="ko-KR" dirty="0"/>
          </a:p>
          <a:p>
            <a:r>
              <a:rPr lang="ko-KR" altLang="en-US" dirty="0"/>
              <a:t>사진을 참고해라 </a:t>
            </a:r>
            <a:r>
              <a:rPr lang="en-US" altLang="ko-KR" dirty="0"/>
              <a:t>B</a:t>
            </a:r>
            <a:r>
              <a:rPr lang="ko-KR" altLang="en-US" dirty="0"/>
              <a:t>를 누르면 </a:t>
            </a:r>
            <a:r>
              <a:rPr lang="en-US" altLang="ko-KR" dirty="0"/>
              <a:t>B</a:t>
            </a:r>
            <a:r>
              <a:rPr lang="ko-KR" altLang="en-US" dirty="0"/>
              <a:t>전체가 선택된다</a:t>
            </a:r>
            <a:endParaRPr lang="en-US" altLang="ko-KR" dirty="0"/>
          </a:p>
          <a:p>
            <a:r>
              <a:rPr lang="ko-KR" altLang="en-US" dirty="0"/>
              <a:t>명령어 </a:t>
            </a:r>
            <a:r>
              <a:rPr lang="en-US" altLang="ko-KR" dirty="0"/>
              <a:t>=MAX(B</a:t>
            </a:r>
            <a:r>
              <a:rPr lang="ko-KR" altLang="en-US" dirty="0"/>
              <a:t>클릭</a:t>
            </a:r>
            <a:r>
              <a:rPr lang="en-US" altLang="ko-KR" dirty="0"/>
              <a:t>) , =MIN(B</a:t>
            </a:r>
            <a:r>
              <a:rPr lang="ko-KR" altLang="en-US" dirty="0"/>
              <a:t>클릭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1E4353E-4927-FDB6-CF43-EDEE684B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87" y="3901370"/>
            <a:ext cx="1870504" cy="1375371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F9A2BAB-3CE3-7618-D7E3-6B1CA3C3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14" y="3879262"/>
            <a:ext cx="4041370" cy="137537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7D8FCD7-8724-1435-45CB-2B1AD5704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404" y="5388698"/>
            <a:ext cx="691896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1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4BF-08A3-4F18-D3F8-11CB87AE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추가 정보</a:t>
            </a:r>
            <a:endParaRPr lang="en-US" altLang="ko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060F-88F5-8987-510A-65EA7827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1933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BBE6-4878-44FA-D009-9C4A1A6A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정보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DD5C7A-746A-D11C-9483-78BE8E2FF9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FEC269-2987-4002-79B1-F8BC809D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2</a:t>
            </a:r>
            <a:r>
              <a:rPr lang="ko-KR" altLang="en-US" dirty="0"/>
              <a:t>주에서 </a:t>
            </a:r>
            <a:r>
              <a:rPr lang="en-US" altLang="ko-KR" dirty="0"/>
              <a:t>3</a:t>
            </a:r>
            <a:r>
              <a:rPr lang="ko-KR" altLang="en-US" dirty="0"/>
              <a:t>개월까지의 데이터만 </a:t>
            </a:r>
            <a:r>
              <a:rPr lang="ko-KR" altLang="en-US" dirty="0" err="1"/>
              <a:t>다운로드되는</a:t>
            </a:r>
            <a:r>
              <a:rPr lang="ko-KR" altLang="en-US" dirty="0"/>
              <a:t> 점 참고</a:t>
            </a:r>
          </a:p>
        </p:txBody>
      </p:sp>
    </p:spTree>
    <p:extLst>
      <p:ext uri="{BB962C8B-B14F-4D97-AF65-F5344CB8AC3E}">
        <p14:creationId xmlns:p14="http://schemas.microsoft.com/office/powerpoint/2010/main" val="180199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48B6-13FB-9149-85FE-9B16479B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BF1CD2E-92C0-7643-AA83-3F6468F7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805113"/>
            <a:ext cx="3876675" cy="861774"/>
          </a:xfrm>
          <a:prstGeom prst="rect">
            <a:avLst/>
          </a:prstGeom>
          <a:solidFill>
            <a:srgbClr val="EDF6F6"/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5000" b="1" dirty="0">
                <a:solidFill>
                  <a:srgbClr val="2036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Thank you</a:t>
            </a:r>
            <a:endParaRPr lang="en-US" sz="5000" b="1" dirty="0">
              <a:solidFill>
                <a:srgbClr val="2036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2B3B5-2194-5045-94B7-A254808FD858}"/>
              </a:ext>
            </a:extLst>
          </p:cNvPr>
          <p:cNvSpPr txBox="1"/>
          <p:nvPr/>
        </p:nvSpPr>
        <p:spPr>
          <a:xfrm>
            <a:off x="3700613" y="4441371"/>
            <a:ext cx="1742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Questions?</a:t>
            </a:r>
          </a:p>
          <a:p>
            <a:pPr algn="ctr"/>
            <a:endParaRPr lang="en-US" altLang="ko-KR" sz="2400" dirty="0">
              <a:solidFill>
                <a:srgbClr val="2037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Contact: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F6F44-1313-470A-2C09-8AEB01D7E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4BF-08A3-4F18-D3F8-11CB87AE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측정 방법</a:t>
            </a:r>
            <a:endParaRPr lang="en-US" altLang="ko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060F-88F5-8987-510A-65EA7827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703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데이터 측정 방법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F38CF-3D98-9A4D-2333-C4D7C15A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317811"/>
            <a:ext cx="8166704" cy="506997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가지고 있는 갤럭시 </a:t>
            </a:r>
            <a:r>
              <a:rPr lang="ko-KR" altLang="en-US" dirty="0" err="1"/>
              <a:t>워치를</a:t>
            </a:r>
            <a:r>
              <a:rPr lang="ko-KR" altLang="en-US" dirty="0"/>
              <a:t> 손목에 찬다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팔목에 </a:t>
            </a:r>
            <a:r>
              <a:rPr lang="ko-KR" altLang="en-US" dirty="0" err="1"/>
              <a:t>밀착시켜야함</a:t>
            </a:r>
            <a:endParaRPr lang="en-US" altLang="ko-KR" dirty="0"/>
          </a:p>
          <a:p>
            <a:r>
              <a:rPr lang="ko-KR" altLang="en-US" dirty="0"/>
              <a:t>평상시의 심박수를 기록하기 위해 심박수를 잰다</a:t>
            </a:r>
            <a:endParaRPr lang="en-US" altLang="ko-KR" dirty="0"/>
          </a:p>
          <a:p>
            <a:r>
              <a:rPr lang="ko-KR" altLang="en-US" dirty="0"/>
              <a:t>착용한 갤럭시 </a:t>
            </a:r>
            <a:r>
              <a:rPr lang="ko-KR" altLang="en-US" dirty="0" err="1"/>
              <a:t>워치에서</a:t>
            </a:r>
            <a:r>
              <a:rPr lang="ko-KR" altLang="en-US" dirty="0"/>
              <a:t> </a:t>
            </a:r>
            <a:r>
              <a:rPr lang="ko-KR" altLang="en-US" dirty="0" err="1"/>
              <a:t>삼성헬스에</a:t>
            </a:r>
            <a:r>
              <a:rPr lang="ko-KR" altLang="en-US" dirty="0"/>
              <a:t> </a:t>
            </a:r>
            <a:r>
              <a:rPr lang="ko-KR" altLang="en-US" dirty="0" err="1"/>
              <a:t>드간다</a:t>
            </a:r>
            <a:endParaRPr lang="en-US" altLang="ko-KR" dirty="0"/>
          </a:p>
          <a:p>
            <a:r>
              <a:rPr lang="ko-KR" altLang="en-US" dirty="0"/>
              <a:t>운동이라는 항목을 선택한다</a:t>
            </a:r>
            <a:endParaRPr lang="en-US" altLang="ko-KR" dirty="0"/>
          </a:p>
          <a:p>
            <a:r>
              <a:rPr lang="ko-KR" altLang="en-US" dirty="0"/>
              <a:t>운동선택을 한다 </a:t>
            </a:r>
            <a:endParaRPr lang="en-US" altLang="ko-KR" dirty="0"/>
          </a:p>
          <a:p>
            <a:pPr lvl="1"/>
            <a:r>
              <a:rPr lang="ko-KR" altLang="en-US" dirty="0"/>
              <a:t>우리는 벤치프레스를 하기 때문에 근력운동을 선택한다</a:t>
            </a:r>
            <a:endParaRPr lang="en-US" altLang="ko-KR" dirty="0"/>
          </a:p>
          <a:p>
            <a:r>
              <a:rPr lang="en-US" altLang="ko-KR" dirty="0"/>
              <a:t>3.2.1 </a:t>
            </a:r>
            <a:r>
              <a:rPr lang="ko-KR" altLang="en-US" dirty="0"/>
              <a:t>카운터 후 운동이 시작되면 열심히 운동을 한다</a:t>
            </a:r>
            <a:endParaRPr lang="en-US" altLang="ko-KR" dirty="0"/>
          </a:p>
          <a:p>
            <a:pPr lvl="1"/>
            <a:r>
              <a:rPr lang="ko-KR" altLang="en-US" dirty="0"/>
              <a:t>벤치프레스 </a:t>
            </a:r>
            <a:r>
              <a:rPr lang="en-US" altLang="ko-KR" dirty="0"/>
              <a:t>1rm</a:t>
            </a:r>
            <a:r>
              <a:rPr lang="ko-KR" altLang="en-US" dirty="0"/>
              <a:t>의 </a:t>
            </a:r>
            <a:r>
              <a:rPr lang="en-US" altLang="ko-KR" dirty="0"/>
              <a:t>60% </a:t>
            </a:r>
            <a:r>
              <a:rPr lang="ko-KR" altLang="en-US" dirty="0"/>
              <a:t>로</a:t>
            </a:r>
            <a:r>
              <a:rPr lang="en-US" altLang="ko-KR" dirty="0"/>
              <a:t> 10</a:t>
            </a:r>
            <a:r>
              <a:rPr lang="ko-KR" altLang="en-US" dirty="0"/>
              <a:t>회 </a:t>
            </a:r>
            <a:r>
              <a:rPr lang="en-US" altLang="ko-KR" dirty="0"/>
              <a:t>4</a:t>
            </a:r>
            <a:r>
              <a:rPr lang="ko-KR" altLang="en-US" dirty="0"/>
              <a:t>세트를 진행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주의 사항은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다다음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장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ko-KR" altLang="en-US" dirty="0"/>
              <a:t>운동이 끝나면 왼쪽으로 터치하여 넘기면 종료가 있다</a:t>
            </a:r>
            <a:endParaRPr lang="en-US" altLang="ko-KR" dirty="0"/>
          </a:p>
          <a:p>
            <a:r>
              <a:rPr lang="ko-KR" altLang="en-US" dirty="0"/>
              <a:t>종료 눌러서 데이터 측정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307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데이터 측정 방법 </a:t>
            </a:r>
            <a:r>
              <a:rPr lang="en-US" altLang="ko-KR" dirty="0"/>
              <a:t>(</a:t>
            </a:r>
            <a:r>
              <a:rPr lang="ko-KR" altLang="en-US" dirty="0"/>
              <a:t>영상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6B449-9145-41C2-A12E-828D5FE5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13CBA-7E86-DCA6-2E2D-26F4C70979CA}"/>
              </a:ext>
            </a:extLst>
          </p:cNvPr>
          <p:cNvSpPr txBox="1"/>
          <p:nvPr/>
        </p:nvSpPr>
        <p:spPr>
          <a:xfrm>
            <a:off x="2209800" y="3149707"/>
            <a:ext cx="462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https://youtube.com/shorts/HP1Lgp2Oono?feature=share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00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주의사항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F38CF-3D98-9A4D-2333-C4D7C15A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317811"/>
            <a:ext cx="8166704" cy="5069977"/>
          </a:xfrm>
        </p:spPr>
        <p:txBody>
          <a:bodyPr>
            <a:normAutofit/>
          </a:bodyPr>
          <a:lstStyle/>
          <a:p>
            <a:r>
              <a:rPr lang="ko-KR" altLang="en-US" dirty="0"/>
              <a:t>우리는 </a:t>
            </a:r>
            <a:r>
              <a:rPr lang="en-US" altLang="ko-KR" dirty="0"/>
              <a:t>4</a:t>
            </a:r>
            <a:r>
              <a:rPr lang="ko-KR" altLang="en-US" dirty="0"/>
              <a:t>세트가 끝날 때까지 휴식 운동 포함하여 모든 심박수를 잴 예정이니 </a:t>
            </a:r>
            <a:r>
              <a:rPr lang="en-US" altLang="ko-KR" dirty="0"/>
              <a:t>1</a:t>
            </a:r>
            <a:r>
              <a:rPr lang="ko-KR" altLang="en-US" dirty="0"/>
              <a:t>세트가 끝났다고 심박수 측정을 </a:t>
            </a:r>
            <a:r>
              <a:rPr lang="ko-KR" altLang="en-US" dirty="0">
                <a:solidFill>
                  <a:srgbClr val="FF0000"/>
                </a:solidFill>
              </a:rPr>
              <a:t>일시 정지하면 안된다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휴식 시간엔 말을 하지 말자 </a:t>
            </a:r>
            <a:r>
              <a:rPr lang="en-US" altLang="ko-KR" dirty="0"/>
              <a:t>(</a:t>
            </a:r>
            <a:r>
              <a:rPr lang="ko-KR" altLang="en-US" dirty="0"/>
              <a:t>정확한 데이터때문에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스톱워치 사용하여 밑에 수행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운동 시작 시간 체크</a:t>
            </a:r>
            <a:endParaRPr lang="en-US" altLang="ko-KR" dirty="0"/>
          </a:p>
          <a:p>
            <a:pPr lvl="1"/>
            <a:r>
              <a:rPr lang="ko-KR" altLang="en-US" dirty="0"/>
              <a:t>운동이 끝난 후 체크</a:t>
            </a:r>
            <a:endParaRPr lang="en-US" altLang="ko-KR" dirty="0"/>
          </a:p>
          <a:p>
            <a:pPr lvl="1"/>
            <a:r>
              <a:rPr lang="ko-KR" altLang="en-US" dirty="0"/>
              <a:t>휴식</a:t>
            </a:r>
            <a:r>
              <a:rPr lang="en-US" altLang="ko-KR" dirty="0"/>
              <a:t>(90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가 끝나기 전 </a:t>
            </a:r>
            <a:r>
              <a:rPr lang="en-US" altLang="ko-KR" dirty="0"/>
              <a:t>5</a:t>
            </a:r>
            <a:r>
              <a:rPr lang="ko-KR" altLang="en-US" dirty="0" err="1"/>
              <a:t>초전에</a:t>
            </a:r>
            <a:r>
              <a:rPr lang="ko-KR" altLang="en-US" dirty="0"/>
              <a:t> 체크 </a:t>
            </a:r>
            <a:r>
              <a:rPr lang="en-US" altLang="ko-KR" dirty="0"/>
              <a:t>(</a:t>
            </a:r>
            <a:r>
              <a:rPr lang="ko-KR" altLang="en-US" dirty="0"/>
              <a:t>체크 후 바로 운동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뒤에 예시 있음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595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 descr="텍스트, 스크린샷, 문서이(가) 표시된 사진&#10;&#10;자동 생성된 설명">
            <a:extLst>
              <a:ext uri="{FF2B5EF4-FFF2-40B4-BE49-F238E27FC236}">
                <a16:creationId xmlns:a16="http://schemas.microsoft.com/office/drawing/2014/main" id="{913ACE48-4255-1526-BFFF-C59AF7B5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1033207"/>
            <a:ext cx="5647765" cy="53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4BF-08A3-4F18-D3F8-11CB87AE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가져오는 방법</a:t>
            </a:r>
            <a:endParaRPr lang="en-US" altLang="ko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060F-88F5-8987-510A-65EA7827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39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9931F-CB15-537F-101F-FF52B1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2"/>
            <a:ext cx="9144000" cy="526432"/>
          </a:xfrm>
        </p:spPr>
        <p:txBody>
          <a:bodyPr/>
          <a:lstStyle/>
          <a:p>
            <a:r>
              <a:rPr lang="ko-KR" altLang="en-US" dirty="0"/>
              <a:t>데이터 가져오는 방법</a:t>
            </a:r>
            <a:endParaRPr lang="en-US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0E151E2-D948-EC06-9537-7220A6F8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F38CF-3D98-9A4D-2333-C4D7C15A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317811"/>
            <a:ext cx="8166704" cy="5069977"/>
          </a:xfrm>
        </p:spPr>
        <p:txBody>
          <a:bodyPr>
            <a:normAutofit/>
          </a:bodyPr>
          <a:lstStyle/>
          <a:p>
            <a:r>
              <a:rPr lang="ko-KR" altLang="en-US" dirty="0"/>
              <a:t>먼저 갤럭시 휴대폰에서 </a:t>
            </a:r>
            <a:r>
              <a:rPr lang="ko-KR" altLang="en-US" dirty="0" err="1"/>
              <a:t>삼성헬스앱에</a:t>
            </a:r>
            <a:r>
              <a:rPr lang="ko-KR" altLang="en-US" dirty="0"/>
              <a:t> </a:t>
            </a:r>
            <a:r>
              <a:rPr lang="ko-KR" altLang="en-US" dirty="0" err="1"/>
              <a:t>들어가야한다</a:t>
            </a:r>
            <a:endParaRPr lang="en-US" altLang="ko-KR" dirty="0"/>
          </a:p>
          <a:p>
            <a:r>
              <a:rPr lang="ko-KR" altLang="en-US" dirty="0"/>
              <a:t>해당 앱에 진입하면 세로로 점 </a:t>
            </a:r>
            <a:r>
              <a:rPr lang="ko-KR" altLang="en-US" dirty="0" err="1"/>
              <a:t>세개가</a:t>
            </a:r>
            <a:r>
              <a:rPr lang="ko-KR" altLang="en-US" dirty="0"/>
              <a:t> </a:t>
            </a:r>
            <a:r>
              <a:rPr lang="ko-KR" altLang="en-US" dirty="0" err="1"/>
              <a:t>있을건데</a:t>
            </a:r>
            <a:endParaRPr lang="en-US" altLang="ko-KR" dirty="0"/>
          </a:p>
          <a:p>
            <a:r>
              <a:rPr lang="ko-KR" altLang="en-US" dirty="0"/>
              <a:t>그것을 눌러 설정에 진입한다</a:t>
            </a:r>
            <a:endParaRPr lang="en-US" altLang="ko-KR" dirty="0"/>
          </a:p>
          <a:p>
            <a:r>
              <a:rPr lang="ko-KR" altLang="en-US" dirty="0"/>
              <a:t>밑으로 쭉 내리면 개인 데이터 다운로드가 있다</a:t>
            </a:r>
            <a:endParaRPr lang="en-US" altLang="ko-KR" dirty="0"/>
          </a:p>
          <a:p>
            <a:r>
              <a:rPr lang="ko-KR" altLang="en-US" dirty="0"/>
              <a:t>다운로드 할 때 삼성계정의 비번이 필요하니 </a:t>
            </a:r>
            <a:r>
              <a:rPr lang="ko-KR" altLang="en-US" dirty="0" err="1"/>
              <a:t>알아두자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다운 받은 폴더에 가면 </a:t>
            </a:r>
            <a:r>
              <a:rPr lang="en-US" altLang="ko-KR" dirty="0" err="1"/>
              <a:t>json</a:t>
            </a:r>
            <a:r>
              <a:rPr lang="ko-KR" altLang="en-US" dirty="0"/>
              <a:t>이 있다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폴더에서 </a:t>
            </a:r>
            <a:r>
              <a:rPr lang="en-US" altLang="ko-KR" dirty="0"/>
              <a:t>exercise</a:t>
            </a:r>
            <a:r>
              <a:rPr lang="ko-KR" altLang="en-US" dirty="0"/>
              <a:t>를 압축하고</a:t>
            </a:r>
            <a:r>
              <a:rPr lang="en-US" altLang="ko-KR" dirty="0"/>
              <a:t> </a:t>
            </a:r>
            <a:r>
              <a:rPr lang="ko-KR" altLang="en-US" dirty="0"/>
              <a:t>카카오톡 나에게 보내기를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786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12082</TotalTime>
  <Words>579</Words>
  <Application>Microsoft Office PowerPoint</Application>
  <PresentationFormat>화면 슬라이드 쇼(4:3)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 2</vt:lpstr>
      <vt:lpstr>Office Theme</vt:lpstr>
      <vt:lpstr>PowerPoint 프레젠테이션</vt:lpstr>
      <vt:lpstr>Index</vt:lpstr>
      <vt:lpstr>데이터 측정 방법</vt:lpstr>
      <vt:lpstr>데이터 측정 방법</vt:lpstr>
      <vt:lpstr>데이터 측정 방법 (영상)</vt:lpstr>
      <vt:lpstr>주의사항</vt:lpstr>
      <vt:lpstr>예시</vt:lpstr>
      <vt:lpstr>데이터 가져오는 방법</vt:lpstr>
      <vt:lpstr>데이터 가져오는 방법</vt:lpstr>
      <vt:lpstr>데이터 가져오는 방법</vt:lpstr>
      <vt:lpstr>가져온 데이터 csv파일에 저장 방법</vt:lpstr>
      <vt:lpstr>가져온 데이터 csv파일에 저장 방법</vt:lpstr>
      <vt:lpstr>가져온 데이터 csv파일에 저장 방법</vt:lpstr>
      <vt:lpstr>가져온 데이터 csv파일에 저장 방법</vt:lpstr>
      <vt:lpstr>데이터 분류 방법</vt:lpstr>
      <vt:lpstr>데이터 분류 방법</vt:lpstr>
      <vt:lpstr>데이터 분류 방법</vt:lpstr>
      <vt:lpstr>데이터 작성법</vt:lpstr>
      <vt:lpstr>데이터 작성법</vt:lpstr>
      <vt:lpstr>데이터 작성법</vt:lpstr>
      <vt:lpstr>추가 정보</vt:lpstr>
      <vt:lpstr>추가 정보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JaesoekYun</dc:creator>
  <cp:lastModifiedBy>박찬영</cp:lastModifiedBy>
  <cp:revision>555</cp:revision>
  <dcterms:created xsi:type="dcterms:W3CDTF">2022-02-09T01:19:43Z</dcterms:created>
  <dcterms:modified xsi:type="dcterms:W3CDTF">2024-09-17T05:14:25Z</dcterms:modified>
</cp:coreProperties>
</file>