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2"/>
  </p:notesMasterIdLst>
  <p:sldIdLst>
    <p:sldId id="409" r:id="rId3"/>
    <p:sldId id="412" r:id="rId4"/>
    <p:sldId id="456" r:id="rId5"/>
    <p:sldId id="457" r:id="rId6"/>
    <p:sldId id="458" r:id="rId7"/>
    <p:sldId id="459" r:id="rId8"/>
    <p:sldId id="461" r:id="rId9"/>
    <p:sldId id="463" r:id="rId10"/>
    <p:sldId id="46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211" autoAdjust="0"/>
  </p:normalViewPr>
  <p:slideViewPr>
    <p:cSldViewPr snapToGrid="0">
      <p:cViewPr varScale="1">
        <p:scale>
          <a:sx n="95" d="100"/>
          <a:sy n="95" d="100"/>
        </p:scale>
        <p:origin x="924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9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685920"/>
            <a:ext cx="7349400" cy="192813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2670767"/>
            <a:ext cx="7349400" cy="110449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 descr="51miz-E1135847-0D5BFD8E-3840x192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38285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29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36254" y="49885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4611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36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1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1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1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456380"/>
            <a:ext cx="8226900" cy="52929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117996"/>
            <a:ext cx="8226900" cy="3570024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35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2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05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05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95935" y="275590"/>
            <a:ext cx="8376920" cy="4624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7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55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6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75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6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5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6300" y="456380"/>
            <a:ext cx="8226900" cy="52929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6300" y="1117996"/>
            <a:ext cx="8226900" cy="357002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459000" y="473662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3087000" y="4736628"/>
            <a:ext cx="2970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6658200" y="473662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53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02526" y="1217007"/>
            <a:ext cx="376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AniMe Matrix - MB_EN" panose="00000500000000000000" pitchFamily="2" charset="0"/>
              </a:rPr>
              <a:t>GitHub</a:t>
            </a:r>
            <a:r>
              <a:rPr lang="zh-TW" altLang="en-US" sz="2800" dirty="0" smtClean="0">
                <a:latin typeface="AniMe Matrix - MB_EN" panose="00000500000000000000" pitchFamily="2" charset="0"/>
              </a:rPr>
              <a:t>基礎</a:t>
            </a:r>
            <a:r>
              <a:rPr lang="zh-TW" altLang="en-US" sz="2800" dirty="0" smtClean="0">
                <a:latin typeface="AniMe Matrix - MB_EN" panose="00000500000000000000" pitchFamily="2" charset="0"/>
              </a:rPr>
              <a:t>教學</a:t>
            </a:r>
            <a:endParaRPr lang="zh-TW" altLang="en-US" sz="2800" dirty="0">
              <a:latin typeface="AniMe Matrix - MB_EN" panose="00000500000000000000" pitchFamily="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78391" y="3375824"/>
            <a:ext cx="376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助教：李政皓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f112154147@nkust.edu.tw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9312" y="830962"/>
            <a:ext cx="419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官網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，申請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13" y="1430081"/>
            <a:ext cx="6604951" cy="28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8113" y="359060"/>
            <a:ext cx="419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登入成功後，畫面左邊是自己的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3" y="730075"/>
            <a:ext cx="1966559" cy="42165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02" y="765114"/>
            <a:ext cx="4203976" cy="207325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29158" y="2838368"/>
            <a:ext cx="134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中間是動態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99" y="560798"/>
            <a:ext cx="1764511" cy="40292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865418" y="3920664"/>
            <a:ext cx="322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右上角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點開來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使用者個人資訊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0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48113" y="359060"/>
            <a:ext cx="4195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點開右上角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號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3" y="697614"/>
            <a:ext cx="4947234" cy="50270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3" y="1668194"/>
            <a:ext cx="1895740" cy="23244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113" y="1298862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repository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312" y="1272321"/>
            <a:ext cx="3409535" cy="35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4205" y="504532"/>
            <a:ext cx="34835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為你的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取名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，大家都可以看到這個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</a:p>
          <a:p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a README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更多說明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內加入詳細介紹、如何使用與相關資訊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.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每個人電腦內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不一定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相同，選擇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編輯器類型，在建立儲存庫的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時候產生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a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license</a:t>
            </a: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在這儲存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內能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做與不能做的事情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26" y="359060"/>
            <a:ext cx="4239206" cy="44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59088" y="755876"/>
            <a:ext cx="348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files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傳檔案至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62" y="504532"/>
            <a:ext cx="3334215" cy="1333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51" y="2803321"/>
            <a:ext cx="4420217" cy="16671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79137" y="3118913"/>
            <a:ext cx="348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README.md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4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0192" y="806117"/>
            <a:ext cx="49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此為預覽畫面 選擇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Code-&gt;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按下鉛筆圖案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進入編輯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4" y="1472659"/>
            <a:ext cx="8345065" cy="30007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50" y="622769"/>
            <a:ext cx="243874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5655" y="585054"/>
            <a:ext cx="3483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創建資料夾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Folder_Name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可以創建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5" y="1416051"/>
            <a:ext cx="4039164" cy="16194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941" y="1416051"/>
            <a:ext cx="3829584" cy="158137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887941" y="992753"/>
            <a:ext cx="348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New_Folder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會直接進入下一層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253" y="3658342"/>
            <a:ext cx="433448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54059" y="1157809"/>
            <a:ext cx="4986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有些同學問我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READ.md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怎麼寫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沒辦法用一封信來回答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建議：找模板來做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如果學過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會很好上手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請至教學平台下載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9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stihjlp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205</Words>
  <Application>Microsoft Office PowerPoint</Application>
  <PresentationFormat>如螢幕大小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微软雅黑</vt:lpstr>
      <vt:lpstr>宋体</vt:lpstr>
      <vt:lpstr>微軟正黑體</vt:lpstr>
      <vt:lpstr>AniMe Matrix - MB_EN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李政皓</cp:lastModifiedBy>
  <cp:revision>213</cp:revision>
  <dcterms:created xsi:type="dcterms:W3CDTF">2019-06-19T02:08:00Z</dcterms:created>
  <dcterms:modified xsi:type="dcterms:W3CDTF">2023-12-06T17:42:07Z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