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EB098-FA7C-4119-9B1C-1186C8B0E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46B9AD-AD80-4E8A-A2B3-1D1DC5E48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F6BF5-A5A4-46D6-9872-F1435942D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05B0-1493-4320-A287-D6D59ED97AFB}" type="datetimeFigureOut">
              <a:rPr lang="en-GB" smtClean="0"/>
              <a:t>12/05/2018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14D45-E6BE-4E81-9713-470A07C71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365EB-0F18-4D6F-B2B6-9E9354830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8BB99-6912-46F4-8455-128CEB9150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035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506DB-3A45-4443-97C5-11945B202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BB0AE-7319-491E-9714-92FC2DD33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81907-3B9F-4C46-A312-5DA618B5D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05B0-1493-4320-A287-D6D59ED97AFB}" type="datetimeFigureOut">
              <a:rPr lang="en-GB" smtClean="0"/>
              <a:t>12/05/2018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5FCC9-6BCB-4656-9A25-4F290777C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935FA-74EC-4E43-9104-062ECE8C8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8BB99-6912-46F4-8455-128CEB9150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330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411C2A-52C3-41E2-B5A6-06B87ECBE0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C9A493-01E6-46BA-948C-EA58E379F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49BD6-AF0D-4F06-A09C-8B8F99067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05B0-1493-4320-A287-D6D59ED97AFB}" type="datetimeFigureOut">
              <a:rPr lang="en-GB" smtClean="0"/>
              <a:t>12/05/2018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F4EDC-5EBE-4982-96F9-5919E767B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2ACF2-A5E2-46A4-87EB-199F5F89E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8BB99-6912-46F4-8455-128CEB9150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57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8D755-625F-4816-A3AC-968788417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3E4EB-7150-4616-8857-A3B13D875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2A965-362C-4BEF-A507-14AE9BDC9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05B0-1493-4320-A287-D6D59ED97AFB}" type="datetimeFigureOut">
              <a:rPr lang="en-GB" smtClean="0"/>
              <a:t>12/05/2018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B9161-D20B-4544-9CD8-BF7624CD1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96F47-B917-4969-96B6-0BD53FCA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8BB99-6912-46F4-8455-128CEB9150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00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5C098-71CD-4A86-B52D-71AD58F84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34C2A-ADA5-458F-9A34-4EA7DE205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46389-A00C-4042-B681-96FCDB55D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05B0-1493-4320-A287-D6D59ED97AFB}" type="datetimeFigureOut">
              <a:rPr lang="en-GB" smtClean="0"/>
              <a:t>12/05/2018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7FC60-D513-4FF2-B4C8-A564C2282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7796D-DEEB-4204-861C-24C8F5456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8BB99-6912-46F4-8455-128CEB9150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962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C06C1-BE20-481D-94F0-DF15AA64D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A568C-DED4-4DBC-BED2-4DE000266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3BCCC-81E5-4178-B992-CA4F5A230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F07EA-3D46-4CF1-B180-7CDE33906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05B0-1493-4320-A287-D6D59ED97AFB}" type="datetimeFigureOut">
              <a:rPr lang="en-GB" smtClean="0"/>
              <a:t>12/05/2018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412A9-F984-44A9-9736-01B9FACEB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A47F4-4BA9-44F1-9C5F-3514CF42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8BB99-6912-46F4-8455-128CEB9150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20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8D74-640B-440B-9CDB-10C62E760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D640D-23AD-4422-8BFB-E268F0C00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8AFBB5-2584-4FDC-8B42-098A5493D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EF57E2-7CCB-45A3-975B-763BF6FC6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D1475F-D7B4-4D20-A2EF-D40D03B54D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957701-FD91-4661-AB81-26EE85531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05B0-1493-4320-A287-D6D59ED97AFB}" type="datetimeFigureOut">
              <a:rPr lang="en-GB" smtClean="0"/>
              <a:t>12/05/2018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749351-011F-4210-AC5E-50A3D49ED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7A9705-FC67-4C2E-9165-766A235FA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8BB99-6912-46F4-8455-128CEB9150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86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F31B1-7DEE-4FD5-B188-593B54A47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E5A107-CF71-4563-BC5F-107C4FAF9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05B0-1493-4320-A287-D6D59ED97AFB}" type="datetimeFigureOut">
              <a:rPr lang="en-GB" smtClean="0"/>
              <a:t>12/05/2018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90F340-5F00-41B2-88FB-985A3140E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2346F4-8801-4D68-814C-BDEDD185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8BB99-6912-46F4-8455-128CEB9150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163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6B5D04-441B-4096-964B-68973B804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05B0-1493-4320-A287-D6D59ED97AFB}" type="datetimeFigureOut">
              <a:rPr lang="en-GB" smtClean="0"/>
              <a:t>12/05/2018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EB448E-2940-443E-A3BF-E55308ABE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B9721-AC4E-4ADE-B0DF-3DF33277C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8BB99-6912-46F4-8455-128CEB9150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03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167F0-F0D0-4DD3-AE95-4ADE119D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B6B76-F02C-43F2-B8C1-92624B8F3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701A0B-8F09-4A5E-B114-277BF8BD7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240E1-0576-482A-942B-D61C1CD9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05B0-1493-4320-A287-D6D59ED97AFB}" type="datetimeFigureOut">
              <a:rPr lang="en-GB" smtClean="0"/>
              <a:t>12/05/2018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03D48-8C62-4FD0-8BA8-E7E87C32F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BFF47-BF15-4229-839A-4D2EE245C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8BB99-6912-46F4-8455-128CEB9150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286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9BB62-40ED-41D5-87B0-994EBEA60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4E7FA4-F290-48C5-A5E0-3CCC1B4F1C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E45B81-7ABC-4F2E-91F3-3921DAB10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92542-4656-42E8-8D97-D9AE1FE6F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05B0-1493-4320-A287-D6D59ED97AFB}" type="datetimeFigureOut">
              <a:rPr lang="en-GB" smtClean="0"/>
              <a:t>12/05/2018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8DA52-BB90-46AE-8FEE-32CAE2CE1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74F7A-2443-457D-B3FE-3F7B5D2F4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8BB99-6912-46F4-8455-128CEB9150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159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71FED4-1123-4CF8-A4BC-1CCD8B049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3124A-FFBE-49F7-9880-127CA3932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9D3C3-6D4F-4975-BFC7-7E174AC5A3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605B0-1493-4320-A287-D6D59ED97AFB}" type="datetimeFigureOut">
              <a:rPr lang="en-GB" smtClean="0"/>
              <a:t>12/05/2018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360DA-C692-4386-81A5-246A44437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55CFA-9E68-435D-A592-BD7754E49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8BB99-6912-46F4-8455-128CEB9150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314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24EB8-C440-491E-915C-A7B8B0F283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Multi Agent Reinforcement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1FB7B-CE34-4969-9E35-96AFDF0CA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36930"/>
            <a:ext cx="9144000" cy="1655762"/>
          </a:xfrm>
        </p:spPr>
        <p:txBody>
          <a:bodyPr/>
          <a:lstStyle/>
          <a:p>
            <a:r>
              <a:rPr lang="en-GB" dirty="0"/>
              <a:t>Pedro Candeias – 246452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9286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D678D-CDDF-4A90-AD9D-481A59602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75EA9-F01F-4D87-BB75-6A752BE66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Brief overview of RL</a:t>
            </a:r>
          </a:p>
          <a:p>
            <a:r>
              <a:rPr lang="en-GB" dirty="0"/>
              <a:t>Description of the project</a:t>
            </a:r>
          </a:p>
          <a:p>
            <a:r>
              <a:rPr lang="en-GB" dirty="0"/>
              <a:t>Evolution of the project</a:t>
            </a:r>
          </a:p>
          <a:p>
            <a:r>
              <a:rPr lang="en-GB" dirty="0"/>
              <a:t>Findings</a:t>
            </a:r>
          </a:p>
          <a:p>
            <a:r>
              <a:rPr lang="en-GB" dirty="0"/>
              <a:t>Conclusion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7146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D7B62-9EEE-4E44-8CFC-47FAA2B73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Brief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86E0C-6D8B-4C27-BF9B-E4021FBDD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Goal: Discover an optimal policy</a:t>
            </a:r>
          </a:p>
          <a:p>
            <a:r>
              <a:rPr lang="en-GB" dirty="0"/>
              <a:t>Interaction with environment</a:t>
            </a:r>
          </a:p>
          <a:p>
            <a:r>
              <a:rPr lang="en-GB" dirty="0"/>
              <a:t>Trial and error</a:t>
            </a:r>
          </a:p>
          <a:p>
            <a:r>
              <a:rPr lang="en-GB" dirty="0"/>
              <a:t>In multi-agent systems, the meaning of optimal may change</a:t>
            </a:r>
          </a:p>
        </p:txBody>
      </p:sp>
    </p:spTree>
    <p:extLst>
      <p:ext uri="{BB962C8B-B14F-4D97-AF65-F5344CB8AC3E}">
        <p14:creationId xmlns:p14="http://schemas.microsoft.com/office/powerpoint/2010/main" val="3427652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4BB5B-7C46-4D86-8A80-7146ED314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Description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09AE2-5165-4E6D-B521-D197A4C88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Part 1: Familiarize with Reinforcement Learning Algorithms</a:t>
            </a:r>
          </a:p>
          <a:p>
            <a:pPr lvl="1"/>
            <a:r>
              <a:rPr lang="en-GB" dirty="0"/>
              <a:t>Read iconic papers</a:t>
            </a:r>
          </a:p>
          <a:p>
            <a:pPr lvl="1"/>
            <a:r>
              <a:rPr lang="en-GB" dirty="0"/>
              <a:t>Implement Deep Q, Policy Gradient and Actor-critic agents</a:t>
            </a:r>
          </a:p>
          <a:p>
            <a:pPr lvl="1"/>
            <a:r>
              <a:rPr lang="en-GB" dirty="0"/>
              <a:t>Try out the algorithms in pre-existing </a:t>
            </a:r>
            <a:r>
              <a:rPr lang="en-GB" dirty="0" err="1"/>
              <a:t>environmens</a:t>
            </a:r>
            <a:endParaRPr lang="en-GB" dirty="0"/>
          </a:p>
          <a:p>
            <a:r>
              <a:rPr lang="en-GB" dirty="0"/>
              <a:t>Part 2: Create a multi agent environment</a:t>
            </a:r>
          </a:p>
          <a:p>
            <a:pPr lvl="1"/>
            <a:r>
              <a:rPr lang="en-GB" dirty="0"/>
              <a:t>Simple fisherman’s </a:t>
            </a:r>
            <a:r>
              <a:rPr lang="en-GB"/>
              <a:t>Dilemma environment</a:t>
            </a:r>
            <a:endParaRPr lang="en-GB" dirty="0"/>
          </a:p>
          <a:p>
            <a:r>
              <a:rPr lang="en-GB" dirty="0"/>
              <a:t>Part 3: Train agents and observe results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0330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CE2BB-F117-4E56-8499-B9FD964AB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0510"/>
            <a:ext cx="10515600" cy="5346453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9911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100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Multi Agent Reinforcement Learning</vt:lpstr>
      <vt:lpstr>Table of contents</vt:lpstr>
      <vt:lpstr>Brief overview</vt:lpstr>
      <vt:lpstr>Description of the project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 Agent Reinforcement Learning</dc:title>
  <dc:creator>Pedro Candeias</dc:creator>
  <cp:lastModifiedBy>Pedro Candeias</cp:lastModifiedBy>
  <cp:revision>3</cp:revision>
  <dcterms:created xsi:type="dcterms:W3CDTF">2018-05-12T08:03:36Z</dcterms:created>
  <dcterms:modified xsi:type="dcterms:W3CDTF">2018-05-12T08:57:54Z</dcterms:modified>
</cp:coreProperties>
</file>