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>
        <p:guide pos="3840"/>
        <p:guide orient="horz" pos="2160"/>
        <p:guide pos="394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6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6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7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8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5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6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7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5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90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7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1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464BF6-E372-4C93-B60E-7E9FCE645048}" type="datetimeFigureOut">
              <a:rPr lang="en-CA" smtClean="0"/>
              <a:t>2019-11-26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A5E69A-2420-4F1A-9973-DEA1C91A4F3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9F1A-360F-4375-8467-3DF0BF9A1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1235-A7C0-4AD1-8098-3519CDD8A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CCAB6E2-8A13-436F-A3FD-227C0110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4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picture containing sitting, monitor, blue, dark&#10;&#10;Description automatically generated">
            <a:extLst>
              <a:ext uri="{FF2B5EF4-FFF2-40B4-BE49-F238E27FC236}">
                <a16:creationId xmlns:a16="http://schemas.microsoft.com/office/drawing/2014/main" id="{5272D7CC-A2D9-4AC4-A1F1-DB6DB879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8" y="4902779"/>
            <a:ext cx="1865031" cy="1243355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96F2F4B5-A53B-457B-9CCD-8245E90B1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6" y="4902780"/>
            <a:ext cx="1865031" cy="1243355"/>
          </a:xfrm>
          <a:prstGeom prst="rect">
            <a:avLst/>
          </a:prstGeom>
        </p:spPr>
      </p:pic>
      <p:pic>
        <p:nvPicPr>
          <p:cNvPr id="4" name="Picture 3" descr="A picture containing indoor, object, sitting, monitor&#10;&#10;Description automatically generated">
            <a:extLst>
              <a:ext uri="{FF2B5EF4-FFF2-40B4-BE49-F238E27FC236}">
                <a16:creationId xmlns:a16="http://schemas.microsoft.com/office/drawing/2014/main" id="{7D1E123C-353C-481B-87FB-644245BBB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17" y="4902784"/>
            <a:ext cx="1865033" cy="1243355"/>
          </a:xfrm>
          <a:prstGeom prst="rect">
            <a:avLst/>
          </a:prstGeom>
        </p:spPr>
      </p:pic>
      <p:pic>
        <p:nvPicPr>
          <p:cNvPr id="5" name="Picture 4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8B78A28C-5465-4C61-ABCB-144991C11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35" y="4902784"/>
            <a:ext cx="1865033" cy="1243355"/>
          </a:xfrm>
          <a:prstGeom prst="rect">
            <a:avLst/>
          </a:prstGeom>
        </p:spPr>
      </p:pic>
      <p:pic>
        <p:nvPicPr>
          <p:cNvPr id="6" name="Picture 5" descr="A picture containing animal, star&#10;&#10;Description automatically generated">
            <a:extLst>
              <a:ext uri="{FF2B5EF4-FFF2-40B4-BE49-F238E27FC236}">
                <a16:creationId xmlns:a16="http://schemas.microsoft.com/office/drawing/2014/main" id="{CB271734-9194-43AF-BDAE-9DCEDC150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93" y="4902784"/>
            <a:ext cx="1865035" cy="1243356"/>
          </a:xfrm>
          <a:prstGeom prst="rect">
            <a:avLst/>
          </a:prstGeom>
        </p:spPr>
      </p:pic>
      <p:pic>
        <p:nvPicPr>
          <p:cNvPr id="7" name="Picture 6" descr="A picture containing photo, water, white, black&#10;&#10;Description automatically generated">
            <a:extLst>
              <a:ext uri="{FF2B5EF4-FFF2-40B4-BE49-F238E27FC236}">
                <a16:creationId xmlns:a16="http://schemas.microsoft.com/office/drawing/2014/main" id="{6C9CC7CB-CE48-454A-8E61-33B98C59F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23" y="124083"/>
            <a:ext cx="1763322" cy="1175548"/>
          </a:xfrm>
          <a:prstGeom prst="rect">
            <a:avLst/>
          </a:prstGeom>
        </p:spPr>
      </p:pic>
      <p:pic>
        <p:nvPicPr>
          <p:cNvPr id="8" name="Picture 7" descr="A person standing on a court with a racket&#10;&#10;Description automatically generated">
            <a:extLst>
              <a:ext uri="{FF2B5EF4-FFF2-40B4-BE49-F238E27FC236}">
                <a16:creationId xmlns:a16="http://schemas.microsoft.com/office/drawing/2014/main" id="{ED99C11B-E7F5-48F6-828B-158CACE45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83" y="124083"/>
            <a:ext cx="1763322" cy="1175548"/>
          </a:xfrm>
          <a:prstGeom prst="rect">
            <a:avLst/>
          </a:prstGeom>
        </p:spPr>
      </p:pic>
      <p:pic>
        <p:nvPicPr>
          <p:cNvPr id="10" name="Picture 9" descr="A picture containing sky, star, night, black&#10;&#10;Description automatically generated">
            <a:extLst>
              <a:ext uri="{FF2B5EF4-FFF2-40B4-BE49-F238E27FC236}">
                <a16:creationId xmlns:a16="http://schemas.microsoft.com/office/drawing/2014/main" id="{F3B3440D-3F61-4919-A11F-CE697D14CB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48" y="2252536"/>
            <a:ext cx="1865032" cy="1243355"/>
          </a:xfrm>
          <a:prstGeom prst="rect">
            <a:avLst/>
          </a:prstGeom>
        </p:spPr>
      </p:pic>
      <p:pic>
        <p:nvPicPr>
          <p:cNvPr id="12" name="Picture 11" descr="A picture containing black, sky, star, cat&#10;&#10;Description automatically generated">
            <a:extLst>
              <a:ext uri="{FF2B5EF4-FFF2-40B4-BE49-F238E27FC236}">
                <a16:creationId xmlns:a16="http://schemas.microsoft.com/office/drawing/2014/main" id="{10146494-AA8E-4928-BA02-8087F827E4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26" y="3573118"/>
            <a:ext cx="1865034" cy="1243356"/>
          </a:xfrm>
          <a:prstGeom prst="rect">
            <a:avLst/>
          </a:prstGeom>
        </p:spPr>
      </p:pic>
      <p:pic>
        <p:nvPicPr>
          <p:cNvPr id="14" name="Picture 13" descr="A picture containing monitor, sitting, black, table&#10;&#10;Description automatically generated">
            <a:extLst>
              <a:ext uri="{FF2B5EF4-FFF2-40B4-BE49-F238E27FC236}">
                <a16:creationId xmlns:a16="http://schemas.microsoft.com/office/drawing/2014/main" id="{DDCF9589-24D9-4432-8013-C5E2BD9156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07" y="2252536"/>
            <a:ext cx="1865034" cy="1243356"/>
          </a:xfrm>
          <a:prstGeom prst="rect">
            <a:avLst/>
          </a:prstGeom>
        </p:spPr>
      </p:pic>
      <p:pic>
        <p:nvPicPr>
          <p:cNvPr id="16" name="Picture 15" descr="A picture containing star, light&#10;&#10;Description automatically generated">
            <a:extLst>
              <a:ext uri="{FF2B5EF4-FFF2-40B4-BE49-F238E27FC236}">
                <a16:creationId xmlns:a16="http://schemas.microsoft.com/office/drawing/2014/main" id="{8F1ECA61-1A2C-45E3-AD07-B2F8821384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2" y="3573118"/>
            <a:ext cx="1865034" cy="1243356"/>
          </a:xfrm>
          <a:prstGeom prst="rect">
            <a:avLst/>
          </a:prstGeom>
        </p:spPr>
      </p:pic>
      <p:pic>
        <p:nvPicPr>
          <p:cNvPr id="18" name="Picture 17" descr="A picture containing sky, star&#10;&#10;Description automatically generated">
            <a:extLst>
              <a:ext uri="{FF2B5EF4-FFF2-40B4-BE49-F238E27FC236}">
                <a16:creationId xmlns:a16="http://schemas.microsoft.com/office/drawing/2014/main" id="{D345E3D2-C35A-4688-B737-885E53A4F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38" y="2252536"/>
            <a:ext cx="1865034" cy="1243356"/>
          </a:xfrm>
          <a:prstGeom prst="rect">
            <a:avLst/>
          </a:prstGeom>
        </p:spPr>
      </p:pic>
      <p:pic>
        <p:nvPicPr>
          <p:cNvPr id="20" name="Picture 19" descr="A picture containing star, sky&#10;&#10;Description automatically generated">
            <a:extLst>
              <a:ext uri="{FF2B5EF4-FFF2-40B4-BE49-F238E27FC236}">
                <a16:creationId xmlns:a16="http://schemas.microsoft.com/office/drawing/2014/main" id="{D8187563-CE3F-4B75-B50F-A854512694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38" y="3573119"/>
            <a:ext cx="1865034" cy="1243356"/>
          </a:xfrm>
          <a:prstGeom prst="rect">
            <a:avLst/>
          </a:prstGeom>
        </p:spPr>
      </p:pic>
      <p:pic>
        <p:nvPicPr>
          <p:cNvPr id="22" name="Picture 21" descr="A picture containing star&#10;&#10;Description automatically generated">
            <a:extLst>
              <a:ext uri="{FF2B5EF4-FFF2-40B4-BE49-F238E27FC236}">
                <a16:creationId xmlns:a16="http://schemas.microsoft.com/office/drawing/2014/main" id="{495EC0DD-72A4-4BC7-B126-FF07D658C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06" y="2252540"/>
            <a:ext cx="1865034" cy="1243356"/>
          </a:xfrm>
          <a:prstGeom prst="rect">
            <a:avLst/>
          </a:prstGeom>
        </p:spPr>
      </p:pic>
      <p:pic>
        <p:nvPicPr>
          <p:cNvPr id="24" name="Picture 23" descr="A picture containing star&#10;&#10;Description automatically generated">
            <a:extLst>
              <a:ext uri="{FF2B5EF4-FFF2-40B4-BE49-F238E27FC236}">
                <a16:creationId xmlns:a16="http://schemas.microsoft.com/office/drawing/2014/main" id="{ECCA5E79-3D2E-4FF0-939D-1693E7EB85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34" y="3573122"/>
            <a:ext cx="1865034" cy="1243356"/>
          </a:xfrm>
          <a:prstGeom prst="rect">
            <a:avLst/>
          </a:prstGeom>
        </p:spPr>
      </p:pic>
      <p:pic>
        <p:nvPicPr>
          <p:cNvPr id="26" name="Picture 25" descr="A picture containing cat&#10;&#10;Description automatically generated">
            <a:extLst>
              <a:ext uri="{FF2B5EF4-FFF2-40B4-BE49-F238E27FC236}">
                <a16:creationId xmlns:a16="http://schemas.microsoft.com/office/drawing/2014/main" id="{986E4541-0E64-4DE2-B4A1-276F1C40FE3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62" y="2252540"/>
            <a:ext cx="1865034" cy="12433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538E148-CD64-4199-968E-01C23316F2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39" y="3582202"/>
            <a:ext cx="1865034" cy="12433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3761D4-AD6D-4EDE-8B59-6A91FFB94602}"/>
              </a:ext>
            </a:extLst>
          </p:cNvPr>
          <p:cNvSpPr txBox="1"/>
          <p:nvPr/>
        </p:nvSpPr>
        <p:spPr>
          <a:xfrm>
            <a:off x="664435" y="268954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FB67CA-F0D5-47E9-B473-6403CD24C198}"/>
              </a:ext>
            </a:extLst>
          </p:cNvPr>
          <p:cNvSpPr txBox="1"/>
          <p:nvPr/>
        </p:nvSpPr>
        <p:spPr>
          <a:xfrm>
            <a:off x="700220" y="401013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D555D-C64E-4E24-A2D2-FA1C79B515A9}"/>
              </a:ext>
            </a:extLst>
          </p:cNvPr>
          <p:cNvSpPr txBox="1"/>
          <p:nvPr/>
        </p:nvSpPr>
        <p:spPr>
          <a:xfrm>
            <a:off x="259623" y="5330713"/>
            <a:ext cx="128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D4AC1B-E77A-433C-8EDF-BA30B5819DE6}"/>
              </a:ext>
            </a:extLst>
          </p:cNvPr>
          <p:cNvSpPr txBox="1"/>
          <p:nvPr/>
        </p:nvSpPr>
        <p:spPr>
          <a:xfrm>
            <a:off x="2348932" y="180597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E06FD-E20E-4791-9A20-2587626DE905}"/>
              </a:ext>
            </a:extLst>
          </p:cNvPr>
          <p:cNvSpPr txBox="1"/>
          <p:nvPr/>
        </p:nvSpPr>
        <p:spPr>
          <a:xfrm>
            <a:off x="4321888" y="176298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DVA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B786CD-4055-4E36-BE61-B50B3C26DC24}"/>
              </a:ext>
            </a:extLst>
          </p:cNvPr>
          <p:cNvSpPr txBox="1"/>
          <p:nvPr/>
        </p:nvSpPr>
        <p:spPr>
          <a:xfrm>
            <a:off x="6303722" y="1762987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GBVS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0748B-9B97-4103-BD4B-63DAA043968C}"/>
              </a:ext>
            </a:extLst>
          </p:cNvPr>
          <p:cNvSpPr txBox="1"/>
          <p:nvPr/>
        </p:nvSpPr>
        <p:spPr>
          <a:xfrm>
            <a:off x="8301012" y="1753466"/>
            <a:ext cx="7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IKN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6C5CF7-C41A-445B-A098-7552954D1902}"/>
              </a:ext>
            </a:extLst>
          </p:cNvPr>
          <p:cNvSpPr txBox="1"/>
          <p:nvPr/>
        </p:nvSpPr>
        <p:spPr>
          <a:xfrm>
            <a:off x="10051342" y="1753466"/>
            <a:ext cx="11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RARE2012</a:t>
            </a:r>
          </a:p>
        </p:txBody>
      </p:sp>
    </p:spTree>
    <p:extLst>
      <p:ext uri="{BB962C8B-B14F-4D97-AF65-F5344CB8AC3E}">
        <p14:creationId xmlns:p14="http://schemas.microsoft.com/office/powerpoint/2010/main" val="3384849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Caruana</dc:creator>
  <cp:lastModifiedBy>Peter Caruana</cp:lastModifiedBy>
  <cp:revision>3</cp:revision>
  <dcterms:created xsi:type="dcterms:W3CDTF">2019-11-26T05:25:05Z</dcterms:created>
  <dcterms:modified xsi:type="dcterms:W3CDTF">2019-11-26T07:26:53Z</dcterms:modified>
</cp:coreProperties>
</file>