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59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B43B8-6855-4D34-BF28-F7413DB5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845F31-3190-44B3-AE99-A4E9A381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1EF93-DC04-4079-BE7D-BB511AF4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28026-047C-4479-87FF-873868BD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78977-7EBC-4358-A2B5-2DD3B49C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3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46036-4871-421D-A456-36AADFA5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81DD0C-0752-4251-98B7-4A64A58EE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A0F4B4-050A-4BF9-B46E-EAF601E0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B20DC-9530-4124-A8DB-8A919EFB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A8502-BABA-4316-9B9A-CCEE202B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7F74A7-FC44-4DC8-86FD-CF483BE70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D5D071-030C-44C6-8956-8F96F18F2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8B44B-674E-49DA-9D7E-960AF10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C75EC-6E6E-45A6-AB97-2B4FE702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0ABA6-E62E-46CF-834E-E99EB1E1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1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CB3D4-B325-46C6-8950-5E3E45A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AF43C-88EF-4D5E-9F20-BA30E67B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CECDA-A316-420F-8D68-316E790B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21A04A-B1CA-4300-BAC7-DC33B38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BD906-E141-4A7F-93CC-8DBD7D73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E9C57-DB7B-4A8E-AE27-DD0A2F92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EC83FB-342A-4EF0-8B41-7A5F66F2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BE1C1-4FA7-43AE-B475-C04A2C43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366C0-D688-440B-8184-58E1996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6AD50-FBCD-4595-8D64-5932D6E7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88573-C194-42AB-B798-BD494F32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EB9E5-F069-46EA-9611-3978B936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EB502-23B1-4551-B080-B567470C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492AD5-BD75-467C-AD28-FA37D99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396D4C-38DC-4BD0-85B8-CF49BDAC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741F84-B1E6-48B0-A272-E6AB63E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8888A-5651-44BF-97C0-46E5203A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2329A-1976-4647-BFC0-2E548CDD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4BCF5-BD7F-47E4-AAD6-B27FBFFA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40B696-FE7E-4D52-8359-234C077C7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9DAAA-B3D3-4E12-BB83-DD21D9C81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BFDA47-F68D-4DB8-954B-C8BA05CD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5718B4-9CD6-4511-A919-07DF104F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F4A91D-6444-447B-BDCF-E3967354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9D885-1D4A-412F-A773-FFE10FF1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5F82F6-E053-4810-9615-CDE7508E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D1F22C-541E-425C-9A98-EA32899E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3DDC23-537B-4559-98C8-F36C03A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5D0E51-973A-499B-8032-286F242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1E4C7A-809E-4E01-B49F-25DD4AD7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E80C3A-BF2F-405E-A0A9-A25E1681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F910C-6E5C-4BE2-848B-5C7617EE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45D2C-0820-4707-BD76-BD8260DB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016621-62FA-481F-A94A-1E60F3CB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3A79BA-8F5A-4957-8AEA-F9574CC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12E76-AF37-420C-9E82-81292224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13841-12AB-4D66-9AEB-E1A2EE3E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6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E7886-9F0A-4D4E-ADBF-45703A5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789BD8-00F6-43B1-9044-AE97156A8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88C4A-7751-49A4-923C-B12D322B8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02D69C-2316-443A-BD08-12807A06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D9EF49-1177-45D6-B4E1-CB4BEAAE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A6287A-8484-4CD1-8A0A-773FC70C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4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8213BE-07B0-4F47-8DE3-F9629341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CB64FC-EC9A-4A15-B16A-C5622075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F4027-F0A0-4DB1-878D-9869EA35D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0FA6-FD73-4160-B2A3-03F4E005701F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4FCCE-D66D-44F7-BEC9-19E8BE539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4CB0B-27DB-48E7-ADD0-5FB071EB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7DE3-DBFA-477C-9168-15294E2AA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10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61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1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74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43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32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2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8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4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37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70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48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4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寬螢幕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林烔</dc:creator>
  <cp:lastModifiedBy>林烔</cp:lastModifiedBy>
  <cp:revision>9</cp:revision>
  <dcterms:created xsi:type="dcterms:W3CDTF">2024-07-09T07:31:07Z</dcterms:created>
  <dcterms:modified xsi:type="dcterms:W3CDTF">2024-07-09T07:53:30Z</dcterms:modified>
</cp:coreProperties>
</file>