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embeddedFontLst>
    <p:embeddedFont>
      <p:font typeface="Montserrat" panose="020B0604020202020204" charset="0"/>
      <p:regular r:id="rId19"/>
      <p:bold r:id="rId20"/>
      <p:italic r:id="rId21"/>
      <p:boldItalic r:id="rId22"/>
    </p:embeddedFont>
    <p:embeddedFont>
      <p:font typeface="Montserrat ExtraBold" panose="020B0604020202020204" charset="0"/>
      <p:bold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7" roundtripDataSignature="AMtx7mgHTp7OJCulBuTprCP/pT7cNl89y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" name="Google Shape;3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5" name="Google Shape;15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" name="Google Shape;174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42" name="Google Shape;174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0" name="Google Shape;175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1" name="Google Shape;175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" name="Google Shape;175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8" name="Google Shape;1758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5" name="Google Shape;176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66" name="Google Shape;1766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" name="Google Shape;177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72" name="Google Shape;1772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6" name="Google Shape;1786;gd1745d090f_3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87" name="Google Shape;1787;gd1745d090f_3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" name="Google Shape;8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" name="Google Shape;11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d1745d090f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gd1745d090f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16"/>
          <p:cNvSpPr txBox="1">
            <a:spLocks noGrp="1"/>
          </p:cNvSpPr>
          <p:nvPr>
            <p:ph type="ctrTitle"/>
          </p:nvPr>
        </p:nvSpPr>
        <p:spPr>
          <a:xfrm>
            <a:off x="2175900" y="1950100"/>
            <a:ext cx="4792200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16"/>
          <p:cNvSpPr txBox="1">
            <a:spLocks noGrp="1"/>
          </p:cNvSpPr>
          <p:nvPr>
            <p:ph type="subTitle" idx="1"/>
          </p:nvPr>
        </p:nvSpPr>
        <p:spPr>
          <a:xfrm>
            <a:off x="2044200" y="3704650"/>
            <a:ext cx="50556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ullet Points">
  <p:cSld name="CAPTION_ONLY_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7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5735700" cy="9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17"/>
          <p:cNvSpPr txBox="1">
            <a:spLocks noGrp="1"/>
          </p:cNvSpPr>
          <p:nvPr>
            <p:ph type="body" idx="1"/>
          </p:nvPr>
        </p:nvSpPr>
        <p:spPr>
          <a:xfrm>
            <a:off x="938500" y="1246025"/>
            <a:ext cx="7172100" cy="30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162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50"/>
              <a:buChar char="●"/>
              <a:defRPr sz="1150">
                <a:solidFill>
                  <a:schemeClr val="lt1"/>
                </a:solidFill>
              </a:defRPr>
            </a:lvl1pPr>
            <a:lvl2pPr marL="914400" lvl="1" indent="-30162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○"/>
              <a:defRPr sz="1150">
                <a:solidFill>
                  <a:schemeClr val="lt1"/>
                </a:solidFill>
              </a:defRPr>
            </a:lvl2pPr>
            <a:lvl3pPr marL="1371600" lvl="2" indent="-30162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■"/>
              <a:defRPr sz="1150">
                <a:solidFill>
                  <a:schemeClr val="lt1"/>
                </a:solidFill>
              </a:defRPr>
            </a:lvl3pPr>
            <a:lvl4pPr marL="1828800" lvl="3" indent="-30162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●"/>
              <a:defRPr sz="1150">
                <a:solidFill>
                  <a:schemeClr val="lt1"/>
                </a:solidFill>
              </a:defRPr>
            </a:lvl4pPr>
            <a:lvl5pPr marL="2286000" lvl="4" indent="-30162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○"/>
              <a:defRPr sz="1150">
                <a:solidFill>
                  <a:schemeClr val="lt1"/>
                </a:solidFill>
              </a:defRPr>
            </a:lvl5pPr>
            <a:lvl6pPr marL="2743200" lvl="5" indent="-30162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■"/>
              <a:defRPr sz="1150">
                <a:solidFill>
                  <a:schemeClr val="lt1"/>
                </a:solidFill>
              </a:defRPr>
            </a:lvl6pPr>
            <a:lvl7pPr marL="3200400" lvl="6" indent="-30162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●"/>
              <a:defRPr sz="1150">
                <a:solidFill>
                  <a:schemeClr val="lt1"/>
                </a:solidFill>
              </a:defRPr>
            </a:lvl7pPr>
            <a:lvl8pPr marL="3657600" lvl="7" indent="-30162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○"/>
              <a:defRPr sz="1150">
                <a:solidFill>
                  <a:schemeClr val="lt1"/>
                </a:solidFill>
              </a:defRPr>
            </a:lvl8pPr>
            <a:lvl9pPr marL="4114800" lvl="8" indent="-301625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50"/>
              <a:buChar char="■"/>
              <a:defRPr sz="115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 ">
  <p:cSld name="SECTION_TITLE_AND_DESCRIPTION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8"/>
          <p:cNvSpPr txBox="1">
            <a:spLocks noGrp="1"/>
          </p:cNvSpPr>
          <p:nvPr>
            <p:ph type="title"/>
          </p:nvPr>
        </p:nvSpPr>
        <p:spPr>
          <a:xfrm>
            <a:off x="3538497" y="2767975"/>
            <a:ext cx="2067000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18"/>
          <p:cNvSpPr txBox="1">
            <a:spLocks noGrp="1"/>
          </p:cNvSpPr>
          <p:nvPr>
            <p:ph type="subTitle" idx="1"/>
          </p:nvPr>
        </p:nvSpPr>
        <p:spPr>
          <a:xfrm>
            <a:off x="3538497" y="3452875"/>
            <a:ext cx="20670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18"/>
          <p:cNvSpPr txBox="1">
            <a:spLocks noGrp="1"/>
          </p:cNvSpPr>
          <p:nvPr>
            <p:ph type="title" idx="2"/>
          </p:nvPr>
        </p:nvSpPr>
        <p:spPr>
          <a:xfrm>
            <a:off x="6028553" y="2767975"/>
            <a:ext cx="2067000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18"/>
          <p:cNvSpPr txBox="1">
            <a:spLocks noGrp="1"/>
          </p:cNvSpPr>
          <p:nvPr>
            <p:ph type="subTitle" idx="3"/>
          </p:nvPr>
        </p:nvSpPr>
        <p:spPr>
          <a:xfrm>
            <a:off x="6028553" y="3452875"/>
            <a:ext cx="20670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18"/>
          <p:cNvSpPr txBox="1">
            <a:spLocks noGrp="1"/>
          </p:cNvSpPr>
          <p:nvPr>
            <p:ph type="title" idx="4"/>
          </p:nvPr>
        </p:nvSpPr>
        <p:spPr>
          <a:xfrm>
            <a:off x="938500" y="445025"/>
            <a:ext cx="4629300" cy="9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18"/>
          <p:cNvSpPr txBox="1">
            <a:spLocks noGrp="1"/>
          </p:cNvSpPr>
          <p:nvPr>
            <p:ph type="title" idx="5"/>
          </p:nvPr>
        </p:nvSpPr>
        <p:spPr>
          <a:xfrm>
            <a:off x="1048447" y="2767975"/>
            <a:ext cx="2067000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18"/>
          <p:cNvSpPr txBox="1">
            <a:spLocks noGrp="1"/>
          </p:cNvSpPr>
          <p:nvPr>
            <p:ph type="subTitle" idx="6"/>
          </p:nvPr>
        </p:nvSpPr>
        <p:spPr>
          <a:xfrm>
            <a:off x="1048447" y="3452875"/>
            <a:ext cx="20670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9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629300" cy="9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ullet points 1">
  <p:cSld name="SECTION_TITLE_AND_DESCRIPTION_1_1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0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629300" cy="9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20"/>
          <p:cNvSpPr txBox="1">
            <a:spLocks noGrp="1"/>
          </p:cNvSpPr>
          <p:nvPr>
            <p:ph type="body" idx="1"/>
          </p:nvPr>
        </p:nvSpPr>
        <p:spPr>
          <a:xfrm>
            <a:off x="938500" y="1659275"/>
            <a:ext cx="4946400" cy="27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1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629300" cy="9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21"/>
          <p:cNvSpPr txBox="1">
            <a:spLocks noGrp="1"/>
          </p:cNvSpPr>
          <p:nvPr>
            <p:ph type="body" idx="1"/>
          </p:nvPr>
        </p:nvSpPr>
        <p:spPr>
          <a:xfrm>
            <a:off x="938500" y="1659275"/>
            <a:ext cx="3186900" cy="27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21"/>
          <p:cNvSpPr txBox="1">
            <a:spLocks noGrp="1"/>
          </p:cNvSpPr>
          <p:nvPr>
            <p:ph type="body" idx="2"/>
          </p:nvPr>
        </p:nvSpPr>
        <p:spPr>
          <a:xfrm>
            <a:off x="5037525" y="1659275"/>
            <a:ext cx="3186900" cy="27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wid/covid-19-data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drive.google.com/file/d/1dMT9cCwMMFA_M6HItua6lkODAry_DG0z/view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"/>
          <p:cNvSpPr txBox="1">
            <a:spLocks noGrp="1"/>
          </p:cNvSpPr>
          <p:nvPr>
            <p:ph type="ctrTitle"/>
          </p:nvPr>
        </p:nvSpPr>
        <p:spPr>
          <a:xfrm>
            <a:off x="2175900" y="1950100"/>
            <a:ext cx="4792200" cy="644700"/>
          </a:xfrm>
          <a:prstGeom prst="rect">
            <a:avLst/>
          </a:prstGeom>
          <a:noFill/>
          <a:ln>
            <a:noFill/>
          </a:ln>
          <a:effectLst>
            <a:outerShdw blurRad="142875" dist="19050" dir="8760000" algn="bl" rotWithShape="0">
              <a:srgbClr val="76A5AF">
                <a:alpha val="49803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AU"/>
              <a:t>COVID EXPLORER</a:t>
            </a:r>
            <a:endParaRPr/>
          </a:p>
        </p:txBody>
      </p:sp>
      <p:sp>
        <p:nvSpPr>
          <p:cNvPr id="37" name="Google Shape;37;p1"/>
          <p:cNvSpPr txBox="1">
            <a:spLocks noGrp="1"/>
          </p:cNvSpPr>
          <p:nvPr>
            <p:ph type="subTitle" idx="1"/>
          </p:nvPr>
        </p:nvSpPr>
        <p:spPr>
          <a:xfrm>
            <a:off x="2044200" y="3704650"/>
            <a:ext cx="50556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dirty="0"/>
              <a:t>By Harrison, </a:t>
            </a:r>
            <a:r>
              <a:rPr lang="en-AU" dirty="0" err="1"/>
              <a:t>Purvi</a:t>
            </a:r>
            <a:r>
              <a:rPr lang="en-AU"/>
              <a:t>, Paulina, Khushboo &amp; Antonio</a:t>
            </a:r>
            <a:endParaRPr dirty="0"/>
          </a:p>
        </p:txBody>
      </p:sp>
      <p:cxnSp>
        <p:nvCxnSpPr>
          <p:cNvPr id="38" name="Google Shape;38;p1"/>
          <p:cNvCxnSpPr/>
          <p:nvPr/>
        </p:nvCxnSpPr>
        <p:spPr>
          <a:xfrm>
            <a:off x="3190500" y="256517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FFFFFF">
                <a:alpha val="49803"/>
              </a:srgbClr>
            </a:outerShdw>
          </a:effectLst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9"/>
          <p:cNvSpPr txBox="1">
            <a:spLocks noGrp="1"/>
          </p:cNvSpPr>
          <p:nvPr>
            <p:ph type="title" idx="4"/>
          </p:nvPr>
        </p:nvSpPr>
        <p:spPr>
          <a:xfrm>
            <a:off x="1011199" y="422654"/>
            <a:ext cx="4629300" cy="9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AU"/>
              <a:t>BLOCK VAX</a:t>
            </a:r>
            <a:endParaRPr/>
          </a:p>
        </p:txBody>
      </p:sp>
      <p:cxnSp>
        <p:nvCxnSpPr>
          <p:cNvPr id="158" name="Google Shape;158;p9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FFFFFF">
                <a:alpha val="49803"/>
              </a:srgbClr>
            </a:outerShdw>
          </a:effectLst>
        </p:spPr>
      </p:cxnSp>
      <p:sp>
        <p:nvSpPr>
          <p:cNvPr id="159" name="Google Shape;159;p9"/>
          <p:cNvSpPr txBox="1"/>
          <p:nvPr/>
        </p:nvSpPr>
        <p:spPr>
          <a:xfrm>
            <a:off x="4374776" y="359112"/>
            <a:ext cx="4335384" cy="2940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ExtraBold"/>
              <a:buNone/>
            </a:pPr>
            <a:r>
              <a:rPr lang="en-AU" sz="2300" b="1" i="0" u="none" strike="noStrike" cap="none">
                <a:solidFill>
                  <a:srgbClr val="FFAB4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Smart Contract - 3 Functions</a:t>
            </a:r>
            <a:endParaRPr sz="130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ExtraBold"/>
              <a:buNone/>
            </a:pPr>
            <a:endParaRPr sz="1900" b="0" i="0" u="none" strike="noStrike" cap="none">
              <a:solidFill>
                <a:schemeClr val="l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marL="342900" marR="0" lvl="0" indent="-3365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Char char="•"/>
            </a:pPr>
            <a:r>
              <a:rPr lang="en-AU" sz="1800" b="1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User Registration</a:t>
            </a:r>
            <a:endParaRPr sz="130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ExtraBold"/>
              <a:buNone/>
            </a:pPr>
            <a:endParaRPr sz="1800" b="1" i="0" u="none" strike="noStrike" cap="none">
              <a:solidFill>
                <a:schemeClr val="l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ExtraBold"/>
              <a:buNone/>
            </a:pPr>
            <a:r>
              <a:rPr lang="en-AU" sz="1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Address </a:t>
            </a:r>
            <a:endParaRPr sz="130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ExtraBold"/>
              <a:buNone/>
            </a:pPr>
            <a:r>
              <a:rPr lang="en-AU" sz="1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Patient ID Number</a:t>
            </a:r>
            <a:endParaRPr sz="130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ExtraBold"/>
              <a:buNone/>
            </a:pPr>
            <a:r>
              <a:rPr lang="en-AU" sz="1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Photo ID (URI)</a:t>
            </a:r>
            <a:endParaRPr sz="130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ExtraBold"/>
              <a:buNone/>
            </a:pPr>
            <a:endParaRPr sz="1800" b="0" i="0" u="none" strike="noStrike" cap="none">
              <a:solidFill>
                <a:schemeClr val="l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marL="342900" marR="0" lvl="0" indent="-3365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Char char="•"/>
            </a:pPr>
            <a:r>
              <a:rPr lang="en-AU" sz="1800" b="1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Vaccine Data Update</a:t>
            </a:r>
            <a:endParaRPr sz="130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ExtraBold"/>
              <a:buNone/>
            </a:pPr>
            <a:r>
              <a:rPr lang="en-AU" sz="1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Registered Provider</a:t>
            </a:r>
            <a:endParaRPr sz="130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ExtraBold"/>
              <a:buNone/>
            </a:pPr>
            <a:r>
              <a:rPr lang="en-AU" sz="1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Vaccine Name</a:t>
            </a:r>
            <a:endParaRPr sz="130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ExtraBold"/>
              <a:buNone/>
            </a:pPr>
            <a:r>
              <a:rPr lang="en-AU" sz="1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Mint ERC721 Token (VAX)</a:t>
            </a:r>
            <a:endParaRPr sz="130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ExtraBold"/>
              <a:buNone/>
            </a:pPr>
            <a:r>
              <a:rPr lang="en-AU" sz="1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Set Token URI</a:t>
            </a:r>
            <a:endParaRPr sz="130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ExtraBold"/>
              <a:buNone/>
            </a:pPr>
            <a:endParaRPr sz="1800" b="0" i="0" u="none" strike="noStrike" cap="none">
              <a:solidFill>
                <a:schemeClr val="l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marL="3429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lang="en-AU" sz="1700" b="1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Vaccinated Profile Check</a:t>
            </a:r>
            <a:endParaRPr sz="120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ExtraBold"/>
              <a:buNone/>
            </a:pPr>
            <a:endParaRPr sz="1700" b="0" i="0" u="none" strike="noStrike" cap="none">
              <a:solidFill>
                <a:schemeClr val="l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160" name="Google Shape;160;p9" descr="Solidity – Programming language for Smart Contracts – BitcoinWiki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89545" y="1154454"/>
            <a:ext cx="1836303" cy="7574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1" name="Google Shape;161;p9"/>
          <p:cNvCxnSpPr/>
          <p:nvPr/>
        </p:nvCxnSpPr>
        <p:spPr>
          <a:xfrm>
            <a:off x="1026200" y="1975853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FFFFFF">
                <a:alpha val="49803"/>
              </a:srgbClr>
            </a:outerShdw>
          </a:effectLst>
        </p:spPr>
      </p:cxnSp>
      <p:pic>
        <p:nvPicPr>
          <p:cNvPr id="162" name="Google Shape;162;p9" descr="Ethereum Logo Long transparent PNG - Stick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48664" y="1682535"/>
            <a:ext cx="1170830" cy="293318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9"/>
          <p:cNvSpPr txBox="1"/>
          <p:nvPr/>
        </p:nvSpPr>
        <p:spPr>
          <a:xfrm>
            <a:off x="1990746" y="1446993"/>
            <a:ext cx="211197" cy="388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ExtraBold"/>
              <a:buNone/>
            </a:pPr>
            <a:r>
              <a:rPr lang="en-AU" sz="3200" b="0" i="0" u="none" strike="noStrike" cap="none">
                <a:solidFill>
                  <a:srgbClr val="2F303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x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ExtraBold"/>
              <a:buNone/>
            </a:pPr>
            <a:endParaRPr sz="1800" b="0" i="0" u="none" strike="noStrike" cap="none">
              <a:solidFill>
                <a:schemeClr val="l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grpSp>
        <p:nvGrpSpPr>
          <p:cNvPr id="164" name="Google Shape;164;p9"/>
          <p:cNvGrpSpPr/>
          <p:nvPr/>
        </p:nvGrpSpPr>
        <p:grpSpPr>
          <a:xfrm>
            <a:off x="445407" y="2643729"/>
            <a:ext cx="3924579" cy="1989129"/>
            <a:chOff x="1026196" y="1670465"/>
            <a:chExt cx="5127115" cy="2606762"/>
          </a:xfrm>
        </p:grpSpPr>
        <p:sp>
          <p:nvSpPr>
            <p:cNvPr id="165" name="Google Shape;165;p9"/>
            <p:cNvSpPr/>
            <p:nvPr/>
          </p:nvSpPr>
          <p:spPr>
            <a:xfrm>
              <a:off x="5343527" y="3637755"/>
              <a:ext cx="44766" cy="38327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9"/>
            <p:cNvSpPr/>
            <p:nvPr/>
          </p:nvSpPr>
          <p:spPr>
            <a:xfrm>
              <a:off x="5343527" y="3692564"/>
              <a:ext cx="44622" cy="38202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4" y="2129"/>
                    <a:pt x="1070" y="2129"/>
                  </a:cubicBezTo>
                  <a:cubicBezTo>
                    <a:pt x="1331" y="2129"/>
                    <a:pt x="1597" y="2032"/>
                    <a:pt x="1813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9"/>
            <p:cNvSpPr/>
            <p:nvPr/>
          </p:nvSpPr>
          <p:spPr>
            <a:xfrm>
              <a:off x="5343527" y="3747105"/>
              <a:ext cx="44622" cy="38327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7" y="2039"/>
                    <a:pt x="1813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9"/>
            <p:cNvSpPr/>
            <p:nvPr/>
          </p:nvSpPr>
          <p:spPr>
            <a:xfrm>
              <a:off x="5398193" y="3692564"/>
              <a:ext cx="44640" cy="38202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4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9"/>
            <p:cNvSpPr/>
            <p:nvPr/>
          </p:nvSpPr>
          <p:spPr>
            <a:xfrm>
              <a:off x="5398193" y="3747105"/>
              <a:ext cx="44640" cy="38327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39"/>
                    <a:pt x="1813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9"/>
            <p:cNvSpPr/>
            <p:nvPr/>
          </p:nvSpPr>
          <p:spPr>
            <a:xfrm>
              <a:off x="5452716" y="3692564"/>
              <a:ext cx="44784" cy="38202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4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9"/>
            <p:cNvSpPr/>
            <p:nvPr/>
          </p:nvSpPr>
          <p:spPr>
            <a:xfrm>
              <a:off x="5452716" y="3747105"/>
              <a:ext cx="44784" cy="38327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97" y="1155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9"/>
            <p:cNvSpPr/>
            <p:nvPr/>
          </p:nvSpPr>
          <p:spPr>
            <a:xfrm>
              <a:off x="5452716" y="3856454"/>
              <a:ext cx="44784" cy="3827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1"/>
                  </a:cubicBezTo>
                  <a:cubicBezTo>
                    <a:pt x="2497" y="1147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9"/>
            <p:cNvSpPr/>
            <p:nvPr/>
          </p:nvSpPr>
          <p:spPr>
            <a:xfrm>
              <a:off x="5507399" y="3692564"/>
              <a:ext cx="44784" cy="38202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5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4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9"/>
            <p:cNvSpPr/>
            <p:nvPr/>
          </p:nvSpPr>
          <p:spPr>
            <a:xfrm>
              <a:off x="5507399" y="3747105"/>
              <a:ext cx="44784" cy="38327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9"/>
            <p:cNvSpPr/>
            <p:nvPr/>
          </p:nvSpPr>
          <p:spPr>
            <a:xfrm>
              <a:off x="5507399" y="3911120"/>
              <a:ext cx="44784" cy="38237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65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4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9"/>
            <p:cNvSpPr/>
            <p:nvPr/>
          </p:nvSpPr>
          <p:spPr>
            <a:xfrm>
              <a:off x="5507399" y="3856454"/>
              <a:ext cx="44784" cy="3827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1"/>
                  </a:cubicBezTo>
                  <a:cubicBezTo>
                    <a:pt x="2496" y="1147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9"/>
            <p:cNvSpPr/>
            <p:nvPr/>
          </p:nvSpPr>
          <p:spPr>
            <a:xfrm>
              <a:off x="5507399" y="3801771"/>
              <a:ext cx="44784" cy="3827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10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9"/>
            <p:cNvSpPr/>
            <p:nvPr/>
          </p:nvSpPr>
          <p:spPr>
            <a:xfrm>
              <a:off x="5617771" y="3692564"/>
              <a:ext cx="44784" cy="38202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5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4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9"/>
            <p:cNvSpPr/>
            <p:nvPr/>
          </p:nvSpPr>
          <p:spPr>
            <a:xfrm>
              <a:off x="5617771" y="3747105"/>
              <a:ext cx="44784" cy="38327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9"/>
            <p:cNvSpPr/>
            <p:nvPr/>
          </p:nvSpPr>
          <p:spPr>
            <a:xfrm>
              <a:off x="5617771" y="3911120"/>
              <a:ext cx="44784" cy="38237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65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8"/>
                    <a:pt x="526" y="2131"/>
                    <a:pt x="1073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9"/>
            <p:cNvSpPr/>
            <p:nvPr/>
          </p:nvSpPr>
          <p:spPr>
            <a:xfrm>
              <a:off x="5617771" y="3856454"/>
              <a:ext cx="44784" cy="3827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4" y="2133"/>
                  </a:cubicBezTo>
                  <a:cubicBezTo>
                    <a:pt x="1336" y="2133"/>
                    <a:pt x="1604" y="2037"/>
                    <a:pt x="1822" y="1821"/>
                  </a:cubicBezTo>
                  <a:cubicBezTo>
                    <a:pt x="2496" y="1147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9"/>
            <p:cNvSpPr/>
            <p:nvPr/>
          </p:nvSpPr>
          <p:spPr>
            <a:xfrm>
              <a:off x="5617771" y="3801771"/>
              <a:ext cx="44784" cy="3827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10"/>
                    <a:pt x="530" y="2134"/>
                    <a:pt x="1078" y="2134"/>
                  </a:cubicBezTo>
                  <a:cubicBezTo>
                    <a:pt x="1340" y="2134"/>
                    <a:pt x="1606" y="2037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9"/>
            <p:cNvSpPr/>
            <p:nvPr/>
          </p:nvSpPr>
          <p:spPr>
            <a:xfrm>
              <a:off x="5673029" y="3747105"/>
              <a:ext cx="44640" cy="38327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9"/>
            <p:cNvSpPr/>
            <p:nvPr/>
          </p:nvSpPr>
          <p:spPr>
            <a:xfrm>
              <a:off x="5673029" y="3856454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1"/>
                  </a:cubicBezTo>
                  <a:cubicBezTo>
                    <a:pt x="2488" y="1147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9"/>
            <p:cNvSpPr/>
            <p:nvPr/>
          </p:nvSpPr>
          <p:spPr>
            <a:xfrm>
              <a:off x="5673029" y="3801771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10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9"/>
            <p:cNvSpPr/>
            <p:nvPr/>
          </p:nvSpPr>
          <p:spPr>
            <a:xfrm>
              <a:off x="5452716" y="3801771"/>
              <a:ext cx="44784" cy="3827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10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9"/>
            <p:cNvSpPr/>
            <p:nvPr/>
          </p:nvSpPr>
          <p:spPr>
            <a:xfrm>
              <a:off x="5398193" y="3801771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10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9"/>
            <p:cNvSpPr/>
            <p:nvPr/>
          </p:nvSpPr>
          <p:spPr>
            <a:xfrm>
              <a:off x="5343527" y="3801771"/>
              <a:ext cx="44622" cy="3827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10"/>
                    <a:pt x="525" y="2134"/>
                    <a:pt x="1071" y="2134"/>
                  </a:cubicBezTo>
                  <a:cubicBezTo>
                    <a:pt x="1332" y="2134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9"/>
            <p:cNvSpPr/>
            <p:nvPr/>
          </p:nvSpPr>
          <p:spPr>
            <a:xfrm>
              <a:off x="5124954" y="3747105"/>
              <a:ext cx="44640" cy="38327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39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9"/>
            <p:cNvSpPr/>
            <p:nvPr/>
          </p:nvSpPr>
          <p:spPr>
            <a:xfrm>
              <a:off x="5124954" y="3801771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10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9"/>
            <p:cNvSpPr/>
            <p:nvPr/>
          </p:nvSpPr>
          <p:spPr>
            <a:xfrm>
              <a:off x="5179494" y="3692564"/>
              <a:ext cx="44784" cy="38202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3" y="1"/>
                  </a:moveTo>
                  <a:cubicBezTo>
                    <a:pt x="480" y="1"/>
                    <a:pt x="9" y="472"/>
                    <a:pt x="0" y="1066"/>
                  </a:cubicBezTo>
                  <a:cubicBezTo>
                    <a:pt x="0" y="1704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1" y="1814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9"/>
            <p:cNvSpPr/>
            <p:nvPr/>
          </p:nvSpPr>
          <p:spPr>
            <a:xfrm>
              <a:off x="5179494" y="3747105"/>
              <a:ext cx="44784" cy="38327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3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1" y="1821"/>
                  </a:cubicBezTo>
                  <a:cubicBezTo>
                    <a:pt x="2496" y="1155"/>
                    <a:pt x="2016" y="0"/>
                    <a:pt x="10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9"/>
            <p:cNvSpPr/>
            <p:nvPr/>
          </p:nvSpPr>
          <p:spPr>
            <a:xfrm>
              <a:off x="5179494" y="3801771"/>
              <a:ext cx="44784" cy="3827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3" y="1"/>
                  </a:moveTo>
                  <a:cubicBezTo>
                    <a:pt x="480" y="1"/>
                    <a:pt x="9" y="480"/>
                    <a:pt x="0" y="1066"/>
                  </a:cubicBezTo>
                  <a:cubicBezTo>
                    <a:pt x="0" y="1710"/>
                    <a:pt x="529" y="2134"/>
                    <a:pt x="1078" y="2134"/>
                  </a:cubicBezTo>
                  <a:cubicBezTo>
                    <a:pt x="1340" y="2134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9"/>
            <p:cNvSpPr/>
            <p:nvPr/>
          </p:nvSpPr>
          <p:spPr>
            <a:xfrm>
              <a:off x="5234160" y="3637755"/>
              <a:ext cx="44784" cy="38363"/>
            </a:xfrm>
            <a:custGeom>
              <a:avLst/>
              <a:gdLst/>
              <a:ahLst/>
              <a:cxnLst/>
              <a:rect l="l" t="t" r="r" b="b"/>
              <a:pathLst>
                <a:path w="2497" h="2139" extrusionOk="0">
                  <a:moveTo>
                    <a:pt x="1066" y="0"/>
                  </a:moveTo>
                  <a:cubicBezTo>
                    <a:pt x="481" y="0"/>
                    <a:pt x="1" y="480"/>
                    <a:pt x="1" y="1073"/>
                  </a:cubicBezTo>
                  <a:cubicBezTo>
                    <a:pt x="6" y="1715"/>
                    <a:pt x="530" y="2139"/>
                    <a:pt x="1078" y="2139"/>
                  </a:cubicBezTo>
                  <a:cubicBezTo>
                    <a:pt x="1342" y="2139"/>
                    <a:pt x="1611" y="2040"/>
                    <a:pt x="1830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9"/>
            <p:cNvSpPr/>
            <p:nvPr/>
          </p:nvSpPr>
          <p:spPr>
            <a:xfrm>
              <a:off x="5234160" y="3692564"/>
              <a:ext cx="44784" cy="38237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6" y="1708"/>
                    <a:pt x="530" y="2131"/>
                    <a:pt x="1075" y="2131"/>
                  </a:cubicBezTo>
                  <a:cubicBezTo>
                    <a:pt x="1338" y="2131"/>
                    <a:pt x="1605" y="2033"/>
                    <a:pt x="1822" y="1814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9"/>
            <p:cNvSpPr/>
            <p:nvPr/>
          </p:nvSpPr>
          <p:spPr>
            <a:xfrm>
              <a:off x="5234160" y="3747105"/>
              <a:ext cx="44784" cy="38363"/>
            </a:xfrm>
            <a:custGeom>
              <a:avLst/>
              <a:gdLst/>
              <a:ahLst/>
              <a:cxnLst/>
              <a:rect l="l" t="t" r="r" b="b"/>
              <a:pathLst>
                <a:path w="2497" h="2139" extrusionOk="0">
                  <a:moveTo>
                    <a:pt x="1066" y="0"/>
                  </a:moveTo>
                  <a:cubicBezTo>
                    <a:pt x="481" y="0"/>
                    <a:pt x="1" y="480"/>
                    <a:pt x="1" y="1073"/>
                  </a:cubicBezTo>
                  <a:cubicBezTo>
                    <a:pt x="6" y="1715"/>
                    <a:pt x="530" y="2139"/>
                    <a:pt x="1075" y="2139"/>
                  </a:cubicBezTo>
                  <a:cubicBezTo>
                    <a:pt x="1338" y="2139"/>
                    <a:pt x="1605" y="2041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9"/>
            <p:cNvSpPr/>
            <p:nvPr/>
          </p:nvSpPr>
          <p:spPr>
            <a:xfrm>
              <a:off x="5234160" y="3801771"/>
              <a:ext cx="44784" cy="3827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10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9"/>
            <p:cNvSpPr/>
            <p:nvPr/>
          </p:nvSpPr>
          <p:spPr>
            <a:xfrm>
              <a:off x="5288844" y="3583071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9"/>
            <p:cNvSpPr/>
            <p:nvPr/>
          </p:nvSpPr>
          <p:spPr>
            <a:xfrm>
              <a:off x="5288844" y="3637755"/>
              <a:ext cx="44784" cy="38327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9"/>
            <p:cNvSpPr/>
            <p:nvPr/>
          </p:nvSpPr>
          <p:spPr>
            <a:xfrm>
              <a:off x="5288844" y="3801771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10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9"/>
            <p:cNvSpPr/>
            <p:nvPr/>
          </p:nvSpPr>
          <p:spPr>
            <a:xfrm>
              <a:off x="5288844" y="3747105"/>
              <a:ext cx="44640" cy="38327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9"/>
            <p:cNvSpPr/>
            <p:nvPr/>
          </p:nvSpPr>
          <p:spPr>
            <a:xfrm>
              <a:off x="5288844" y="3692564"/>
              <a:ext cx="44640" cy="38202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9"/>
            <p:cNvSpPr/>
            <p:nvPr/>
          </p:nvSpPr>
          <p:spPr>
            <a:xfrm>
              <a:off x="5999339" y="3637755"/>
              <a:ext cx="44766" cy="38327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9"/>
            <p:cNvSpPr/>
            <p:nvPr/>
          </p:nvSpPr>
          <p:spPr>
            <a:xfrm>
              <a:off x="5780783" y="3692564"/>
              <a:ext cx="44622" cy="38202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9"/>
            <p:cNvSpPr/>
            <p:nvPr/>
          </p:nvSpPr>
          <p:spPr>
            <a:xfrm>
              <a:off x="5780783" y="3637755"/>
              <a:ext cx="44766" cy="38327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9"/>
            <p:cNvSpPr/>
            <p:nvPr/>
          </p:nvSpPr>
          <p:spPr>
            <a:xfrm>
              <a:off x="5835449" y="3583071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9"/>
            <p:cNvSpPr/>
            <p:nvPr/>
          </p:nvSpPr>
          <p:spPr>
            <a:xfrm>
              <a:off x="5725955" y="3528405"/>
              <a:ext cx="44784" cy="38327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0" y="8"/>
                    <a:pt x="9" y="480"/>
                    <a:pt x="1" y="1073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2" y="1821"/>
                  </a:cubicBezTo>
                  <a:cubicBezTo>
                    <a:pt x="2496" y="1154"/>
                    <a:pt x="2017" y="8"/>
                    <a:pt x="10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9"/>
            <p:cNvSpPr/>
            <p:nvPr/>
          </p:nvSpPr>
          <p:spPr>
            <a:xfrm>
              <a:off x="5616749" y="3419199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9"/>
            <p:cNvSpPr/>
            <p:nvPr/>
          </p:nvSpPr>
          <p:spPr>
            <a:xfrm>
              <a:off x="5343527" y="3364515"/>
              <a:ext cx="44622" cy="3827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1" y="2134"/>
                  </a:cubicBezTo>
                  <a:cubicBezTo>
                    <a:pt x="1332" y="2134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9"/>
            <p:cNvSpPr/>
            <p:nvPr/>
          </p:nvSpPr>
          <p:spPr>
            <a:xfrm>
              <a:off x="5507399" y="3473865"/>
              <a:ext cx="44784" cy="38202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5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4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9"/>
            <p:cNvSpPr/>
            <p:nvPr/>
          </p:nvSpPr>
          <p:spPr>
            <a:xfrm>
              <a:off x="5507399" y="3419199"/>
              <a:ext cx="44784" cy="3827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9"/>
            <p:cNvSpPr/>
            <p:nvPr/>
          </p:nvSpPr>
          <p:spPr>
            <a:xfrm>
              <a:off x="5452716" y="3473865"/>
              <a:ext cx="44784" cy="38202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4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9"/>
            <p:cNvSpPr/>
            <p:nvPr/>
          </p:nvSpPr>
          <p:spPr>
            <a:xfrm>
              <a:off x="5452716" y="3419199"/>
              <a:ext cx="44784" cy="3827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9"/>
            <p:cNvSpPr/>
            <p:nvPr/>
          </p:nvSpPr>
          <p:spPr>
            <a:xfrm>
              <a:off x="5398193" y="3419199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9"/>
            <p:cNvSpPr/>
            <p:nvPr/>
          </p:nvSpPr>
          <p:spPr>
            <a:xfrm>
              <a:off x="5398193" y="3364515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9"/>
            <p:cNvSpPr/>
            <p:nvPr/>
          </p:nvSpPr>
          <p:spPr>
            <a:xfrm>
              <a:off x="5944655" y="3965661"/>
              <a:ext cx="44784" cy="38327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6" y="0"/>
                  </a:moveTo>
                  <a:cubicBezTo>
                    <a:pt x="480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1"/>
                  </a:cubicBezTo>
                  <a:cubicBezTo>
                    <a:pt x="2496" y="1155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9"/>
            <p:cNvSpPr/>
            <p:nvPr/>
          </p:nvSpPr>
          <p:spPr>
            <a:xfrm>
              <a:off x="5889989" y="4075010"/>
              <a:ext cx="44766" cy="38273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73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7"/>
                    <a:pt x="1821" y="1821"/>
                  </a:cubicBezTo>
                  <a:cubicBezTo>
                    <a:pt x="2496" y="1147"/>
                    <a:pt x="2016" y="0"/>
                    <a:pt x="10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9"/>
            <p:cNvSpPr/>
            <p:nvPr/>
          </p:nvSpPr>
          <p:spPr>
            <a:xfrm>
              <a:off x="5889989" y="4020327"/>
              <a:ext cx="44766" cy="38345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73" y="1"/>
                  </a:moveTo>
                  <a:cubicBezTo>
                    <a:pt x="480" y="1"/>
                    <a:pt x="8" y="480"/>
                    <a:pt x="0" y="1066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39" y="2137"/>
                    <a:pt x="1606" y="2040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9"/>
            <p:cNvSpPr/>
            <p:nvPr/>
          </p:nvSpPr>
          <p:spPr>
            <a:xfrm>
              <a:off x="5835449" y="4075010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1"/>
                  </a:cubicBezTo>
                  <a:cubicBezTo>
                    <a:pt x="2488" y="1147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9"/>
            <p:cNvSpPr/>
            <p:nvPr/>
          </p:nvSpPr>
          <p:spPr>
            <a:xfrm>
              <a:off x="5507399" y="4075010"/>
              <a:ext cx="44784" cy="3827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1"/>
                  </a:cubicBezTo>
                  <a:cubicBezTo>
                    <a:pt x="2496" y="1147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9"/>
            <p:cNvSpPr/>
            <p:nvPr/>
          </p:nvSpPr>
          <p:spPr>
            <a:xfrm>
              <a:off x="5562083" y="3965661"/>
              <a:ext cx="44622" cy="38327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4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9"/>
            <p:cNvSpPr/>
            <p:nvPr/>
          </p:nvSpPr>
          <p:spPr>
            <a:xfrm>
              <a:off x="5562083" y="3911120"/>
              <a:ext cx="44622" cy="38237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9"/>
            <p:cNvSpPr/>
            <p:nvPr/>
          </p:nvSpPr>
          <p:spPr>
            <a:xfrm>
              <a:off x="5562083" y="3856454"/>
              <a:ext cx="44622" cy="3827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7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9"/>
            <p:cNvSpPr/>
            <p:nvPr/>
          </p:nvSpPr>
          <p:spPr>
            <a:xfrm>
              <a:off x="5562083" y="3801771"/>
              <a:ext cx="44622" cy="3827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10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9"/>
            <p:cNvSpPr/>
            <p:nvPr/>
          </p:nvSpPr>
          <p:spPr>
            <a:xfrm>
              <a:off x="5562083" y="3747105"/>
              <a:ext cx="44622" cy="38327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9"/>
            <p:cNvSpPr/>
            <p:nvPr/>
          </p:nvSpPr>
          <p:spPr>
            <a:xfrm>
              <a:off x="5562083" y="3692564"/>
              <a:ext cx="44622" cy="38202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4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9"/>
            <p:cNvSpPr/>
            <p:nvPr/>
          </p:nvSpPr>
          <p:spPr>
            <a:xfrm>
              <a:off x="5562083" y="3637755"/>
              <a:ext cx="44766" cy="38327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9"/>
            <p:cNvSpPr/>
            <p:nvPr/>
          </p:nvSpPr>
          <p:spPr>
            <a:xfrm>
              <a:off x="5507399" y="3965661"/>
              <a:ext cx="44784" cy="38327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2" y="1821"/>
                  </a:cubicBezTo>
                  <a:cubicBezTo>
                    <a:pt x="2496" y="1155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9"/>
            <p:cNvSpPr/>
            <p:nvPr/>
          </p:nvSpPr>
          <p:spPr>
            <a:xfrm>
              <a:off x="5507399" y="3637755"/>
              <a:ext cx="44784" cy="38327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9"/>
            <p:cNvSpPr/>
            <p:nvPr/>
          </p:nvSpPr>
          <p:spPr>
            <a:xfrm>
              <a:off x="5507399" y="3583071"/>
              <a:ext cx="44784" cy="3834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9"/>
            <p:cNvSpPr/>
            <p:nvPr/>
          </p:nvSpPr>
          <p:spPr>
            <a:xfrm>
              <a:off x="5452716" y="3965661"/>
              <a:ext cx="44784" cy="38327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8"/>
                    <a:pt x="9" y="480"/>
                    <a:pt x="1" y="1073"/>
                  </a:cubicBezTo>
                  <a:cubicBezTo>
                    <a:pt x="1" y="1711"/>
                    <a:pt x="525" y="2137"/>
                    <a:pt x="1074" y="2137"/>
                  </a:cubicBezTo>
                  <a:cubicBezTo>
                    <a:pt x="1336" y="2137"/>
                    <a:pt x="1604" y="2040"/>
                    <a:pt x="1822" y="1821"/>
                  </a:cubicBezTo>
                  <a:cubicBezTo>
                    <a:pt x="2497" y="1155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9"/>
            <p:cNvSpPr/>
            <p:nvPr/>
          </p:nvSpPr>
          <p:spPr>
            <a:xfrm>
              <a:off x="5452716" y="3911120"/>
              <a:ext cx="44784" cy="38237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4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8"/>
                    <a:pt x="527" y="2131"/>
                    <a:pt x="1074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9"/>
            <p:cNvSpPr/>
            <p:nvPr/>
          </p:nvSpPr>
          <p:spPr>
            <a:xfrm>
              <a:off x="5452716" y="3637755"/>
              <a:ext cx="44784" cy="38327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497" y="1146"/>
                    <a:pt x="2025" y="0"/>
                    <a:pt x="10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9"/>
            <p:cNvSpPr/>
            <p:nvPr/>
          </p:nvSpPr>
          <p:spPr>
            <a:xfrm>
              <a:off x="5452716" y="3583071"/>
              <a:ext cx="44784" cy="3834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9"/>
            <p:cNvSpPr/>
            <p:nvPr/>
          </p:nvSpPr>
          <p:spPr>
            <a:xfrm>
              <a:off x="5398193" y="3911120"/>
              <a:ext cx="44640" cy="38237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4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9"/>
            <p:cNvSpPr/>
            <p:nvPr/>
          </p:nvSpPr>
          <p:spPr>
            <a:xfrm>
              <a:off x="5398193" y="3856454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7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9"/>
            <p:cNvSpPr/>
            <p:nvPr/>
          </p:nvSpPr>
          <p:spPr>
            <a:xfrm>
              <a:off x="5398193" y="3637755"/>
              <a:ext cx="44784" cy="38327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96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9"/>
            <p:cNvSpPr/>
            <p:nvPr/>
          </p:nvSpPr>
          <p:spPr>
            <a:xfrm>
              <a:off x="5398193" y="3583071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3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9"/>
            <p:cNvSpPr/>
            <p:nvPr/>
          </p:nvSpPr>
          <p:spPr>
            <a:xfrm>
              <a:off x="5343527" y="3856454"/>
              <a:ext cx="44622" cy="3827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7"/>
                    <a:pt x="1813" y="1821"/>
                  </a:cubicBezTo>
                  <a:cubicBezTo>
                    <a:pt x="2488" y="1147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9"/>
            <p:cNvSpPr/>
            <p:nvPr/>
          </p:nvSpPr>
          <p:spPr>
            <a:xfrm>
              <a:off x="5343527" y="3583071"/>
              <a:ext cx="44622" cy="3834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7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9"/>
            <p:cNvSpPr/>
            <p:nvPr/>
          </p:nvSpPr>
          <p:spPr>
            <a:xfrm>
              <a:off x="5343527" y="3528405"/>
              <a:ext cx="44622" cy="38327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4" y="2137"/>
                    <a:pt x="1070" y="2137"/>
                  </a:cubicBezTo>
                  <a:cubicBezTo>
                    <a:pt x="1331" y="2137"/>
                    <a:pt x="1597" y="2039"/>
                    <a:pt x="1813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9"/>
            <p:cNvSpPr/>
            <p:nvPr/>
          </p:nvSpPr>
          <p:spPr>
            <a:xfrm>
              <a:off x="5288844" y="3856454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7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9"/>
            <p:cNvSpPr/>
            <p:nvPr/>
          </p:nvSpPr>
          <p:spPr>
            <a:xfrm>
              <a:off x="5288844" y="3528405"/>
              <a:ext cx="44640" cy="38327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9"/>
            <p:cNvSpPr/>
            <p:nvPr/>
          </p:nvSpPr>
          <p:spPr>
            <a:xfrm>
              <a:off x="5234160" y="3856454"/>
              <a:ext cx="44784" cy="3827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1"/>
                  </a:cubicBezTo>
                  <a:cubicBezTo>
                    <a:pt x="2497" y="1147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9"/>
            <p:cNvSpPr/>
            <p:nvPr/>
          </p:nvSpPr>
          <p:spPr>
            <a:xfrm>
              <a:off x="5234160" y="3583071"/>
              <a:ext cx="44784" cy="3834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9"/>
            <p:cNvSpPr/>
            <p:nvPr/>
          </p:nvSpPr>
          <p:spPr>
            <a:xfrm>
              <a:off x="5179494" y="3856454"/>
              <a:ext cx="44784" cy="3827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3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7"/>
                    <a:pt x="1821" y="1821"/>
                  </a:cubicBezTo>
                  <a:cubicBezTo>
                    <a:pt x="2496" y="1147"/>
                    <a:pt x="2016" y="0"/>
                    <a:pt x="10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9"/>
            <p:cNvSpPr/>
            <p:nvPr/>
          </p:nvSpPr>
          <p:spPr>
            <a:xfrm>
              <a:off x="5179494" y="3637755"/>
              <a:ext cx="44784" cy="38327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3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30" y="1821"/>
                  </a:cubicBezTo>
                  <a:cubicBezTo>
                    <a:pt x="2496" y="1146"/>
                    <a:pt x="2025" y="0"/>
                    <a:pt x="10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9"/>
            <p:cNvSpPr/>
            <p:nvPr/>
          </p:nvSpPr>
          <p:spPr>
            <a:xfrm>
              <a:off x="5179494" y="3583071"/>
              <a:ext cx="44784" cy="3834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3" y="1"/>
                  </a:moveTo>
                  <a:cubicBezTo>
                    <a:pt x="480" y="1"/>
                    <a:pt x="9" y="480"/>
                    <a:pt x="0" y="1066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40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9"/>
            <p:cNvSpPr/>
            <p:nvPr/>
          </p:nvSpPr>
          <p:spPr>
            <a:xfrm>
              <a:off x="5124954" y="3856454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1"/>
                  </a:cubicBezTo>
                  <a:cubicBezTo>
                    <a:pt x="2489" y="1147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9"/>
            <p:cNvSpPr/>
            <p:nvPr/>
          </p:nvSpPr>
          <p:spPr>
            <a:xfrm>
              <a:off x="5124954" y="3692564"/>
              <a:ext cx="44640" cy="38202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4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9"/>
            <p:cNvSpPr/>
            <p:nvPr/>
          </p:nvSpPr>
          <p:spPr>
            <a:xfrm>
              <a:off x="5124954" y="3637755"/>
              <a:ext cx="44784" cy="38327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9"/>
            <p:cNvSpPr/>
            <p:nvPr/>
          </p:nvSpPr>
          <p:spPr>
            <a:xfrm>
              <a:off x="5070288" y="3856454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7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9"/>
            <p:cNvSpPr/>
            <p:nvPr/>
          </p:nvSpPr>
          <p:spPr>
            <a:xfrm>
              <a:off x="5070288" y="3801771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10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9"/>
            <p:cNvSpPr/>
            <p:nvPr/>
          </p:nvSpPr>
          <p:spPr>
            <a:xfrm>
              <a:off x="5070288" y="3747105"/>
              <a:ext cx="44640" cy="38327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55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9"/>
            <p:cNvSpPr/>
            <p:nvPr/>
          </p:nvSpPr>
          <p:spPr>
            <a:xfrm>
              <a:off x="5070288" y="3692564"/>
              <a:ext cx="44640" cy="38202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9"/>
            <p:cNvSpPr/>
            <p:nvPr/>
          </p:nvSpPr>
          <p:spPr>
            <a:xfrm>
              <a:off x="4086571" y="3692564"/>
              <a:ext cx="44622" cy="38202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9"/>
            <p:cNvSpPr/>
            <p:nvPr/>
          </p:nvSpPr>
          <p:spPr>
            <a:xfrm>
              <a:off x="4086571" y="3637755"/>
              <a:ext cx="44766" cy="38327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9"/>
            <p:cNvSpPr/>
            <p:nvPr/>
          </p:nvSpPr>
          <p:spPr>
            <a:xfrm>
              <a:off x="4086571" y="3583071"/>
              <a:ext cx="44622" cy="3834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9"/>
            <p:cNvSpPr/>
            <p:nvPr/>
          </p:nvSpPr>
          <p:spPr>
            <a:xfrm>
              <a:off x="4031887" y="3747105"/>
              <a:ext cx="44784" cy="38327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8"/>
                    <a:pt x="9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9"/>
            <p:cNvSpPr/>
            <p:nvPr/>
          </p:nvSpPr>
          <p:spPr>
            <a:xfrm>
              <a:off x="4031887" y="3692564"/>
              <a:ext cx="44730" cy="38202"/>
            </a:xfrm>
            <a:custGeom>
              <a:avLst/>
              <a:gdLst/>
              <a:ahLst/>
              <a:cxnLst/>
              <a:rect l="l" t="t" r="r" b="b"/>
              <a:pathLst>
                <a:path w="2494" h="2130" extrusionOk="0">
                  <a:moveTo>
                    <a:pt x="1075" y="1"/>
                  </a:moveTo>
                  <a:cubicBezTo>
                    <a:pt x="1072" y="1"/>
                    <a:pt x="1069" y="1"/>
                    <a:pt x="1065" y="1"/>
                  </a:cubicBezTo>
                  <a:cubicBezTo>
                    <a:pt x="480" y="1"/>
                    <a:pt x="9" y="472"/>
                    <a:pt x="1" y="1066"/>
                  </a:cubicBezTo>
                  <a:cubicBezTo>
                    <a:pt x="1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4"/>
                  </a:cubicBezTo>
                  <a:cubicBezTo>
                    <a:pt x="2494" y="1149"/>
                    <a:pt x="2020" y="1"/>
                    <a:pt x="10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9"/>
            <p:cNvSpPr/>
            <p:nvPr/>
          </p:nvSpPr>
          <p:spPr>
            <a:xfrm>
              <a:off x="4031887" y="3637755"/>
              <a:ext cx="44784" cy="38327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9" y="2137"/>
                    <a:pt x="1080" y="2137"/>
                  </a:cubicBezTo>
                  <a:cubicBezTo>
                    <a:pt x="1343" y="2137"/>
                    <a:pt x="1612" y="2039"/>
                    <a:pt x="1830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9"/>
            <p:cNvSpPr/>
            <p:nvPr/>
          </p:nvSpPr>
          <p:spPr>
            <a:xfrm>
              <a:off x="3977203" y="3200643"/>
              <a:ext cx="44784" cy="3827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9" y="472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9"/>
            <p:cNvSpPr/>
            <p:nvPr/>
          </p:nvSpPr>
          <p:spPr>
            <a:xfrm>
              <a:off x="3977203" y="3255166"/>
              <a:ext cx="44784" cy="3834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9"/>
                    <a:pt x="9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9"/>
            <p:cNvSpPr/>
            <p:nvPr/>
          </p:nvSpPr>
          <p:spPr>
            <a:xfrm>
              <a:off x="3704125" y="2927404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9"/>
            <p:cNvSpPr/>
            <p:nvPr/>
          </p:nvSpPr>
          <p:spPr>
            <a:xfrm>
              <a:off x="3704125" y="2982087"/>
              <a:ext cx="44640" cy="38219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67" y="2131"/>
                  </a:cubicBezTo>
                  <a:cubicBezTo>
                    <a:pt x="1329" y="2131"/>
                    <a:pt x="1597" y="2032"/>
                    <a:pt x="1813" y="1813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9"/>
            <p:cNvSpPr/>
            <p:nvPr/>
          </p:nvSpPr>
          <p:spPr>
            <a:xfrm>
              <a:off x="3704125" y="3036610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9"/>
            <p:cNvSpPr/>
            <p:nvPr/>
          </p:nvSpPr>
          <p:spPr>
            <a:xfrm>
              <a:off x="3704125" y="3091294"/>
              <a:ext cx="44640" cy="38327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9"/>
            <p:cNvSpPr/>
            <p:nvPr/>
          </p:nvSpPr>
          <p:spPr>
            <a:xfrm>
              <a:off x="3704125" y="3145959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9"/>
            <p:cNvSpPr/>
            <p:nvPr/>
          </p:nvSpPr>
          <p:spPr>
            <a:xfrm>
              <a:off x="3704125" y="3200643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9"/>
            <p:cNvSpPr/>
            <p:nvPr/>
          </p:nvSpPr>
          <p:spPr>
            <a:xfrm>
              <a:off x="3704125" y="3255166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9"/>
            <p:cNvSpPr/>
            <p:nvPr/>
          </p:nvSpPr>
          <p:spPr>
            <a:xfrm>
              <a:off x="3704125" y="3309849"/>
              <a:ext cx="44640" cy="38327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4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9"/>
            <p:cNvSpPr/>
            <p:nvPr/>
          </p:nvSpPr>
          <p:spPr>
            <a:xfrm>
              <a:off x="3704125" y="3364515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9"/>
            <p:cNvSpPr/>
            <p:nvPr/>
          </p:nvSpPr>
          <p:spPr>
            <a:xfrm>
              <a:off x="3704125" y="3419199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9"/>
            <p:cNvSpPr/>
            <p:nvPr/>
          </p:nvSpPr>
          <p:spPr>
            <a:xfrm>
              <a:off x="3704125" y="3473865"/>
              <a:ext cx="44640" cy="38202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9"/>
            <p:cNvSpPr/>
            <p:nvPr/>
          </p:nvSpPr>
          <p:spPr>
            <a:xfrm>
              <a:off x="3704125" y="3528405"/>
              <a:ext cx="44640" cy="38327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4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9"/>
            <p:cNvSpPr/>
            <p:nvPr/>
          </p:nvSpPr>
          <p:spPr>
            <a:xfrm>
              <a:off x="3704125" y="3583071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9"/>
            <p:cNvSpPr/>
            <p:nvPr/>
          </p:nvSpPr>
          <p:spPr>
            <a:xfrm>
              <a:off x="3704125" y="3637755"/>
              <a:ext cx="44784" cy="38327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9"/>
            <p:cNvSpPr/>
            <p:nvPr/>
          </p:nvSpPr>
          <p:spPr>
            <a:xfrm>
              <a:off x="3704125" y="3692564"/>
              <a:ext cx="44640" cy="38202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9"/>
            <p:cNvSpPr/>
            <p:nvPr/>
          </p:nvSpPr>
          <p:spPr>
            <a:xfrm>
              <a:off x="3704125" y="3801771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10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9"/>
            <p:cNvSpPr/>
            <p:nvPr/>
          </p:nvSpPr>
          <p:spPr>
            <a:xfrm>
              <a:off x="3758647" y="2927404"/>
              <a:ext cx="44784" cy="3827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9"/>
            <p:cNvSpPr/>
            <p:nvPr/>
          </p:nvSpPr>
          <p:spPr>
            <a:xfrm>
              <a:off x="3758647" y="2982087"/>
              <a:ext cx="44784" cy="38219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74" y="0"/>
                  </a:moveTo>
                  <a:cubicBezTo>
                    <a:pt x="481" y="0"/>
                    <a:pt x="9" y="472"/>
                    <a:pt x="1" y="1065"/>
                  </a:cubicBezTo>
                  <a:cubicBezTo>
                    <a:pt x="1" y="1707"/>
                    <a:pt x="527" y="2131"/>
                    <a:pt x="1074" y="2131"/>
                  </a:cubicBezTo>
                  <a:cubicBezTo>
                    <a:pt x="1337" y="2131"/>
                    <a:pt x="1605" y="2032"/>
                    <a:pt x="1822" y="1813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9"/>
            <p:cNvSpPr/>
            <p:nvPr/>
          </p:nvSpPr>
          <p:spPr>
            <a:xfrm>
              <a:off x="3758647" y="3036610"/>
              <a:ext cx="44784" cy="3834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9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9"/>
            <p:cNvSpPr/>
            <p:nvPr/>
          </p:nvSpPr>
          <p:spPr>
            <a:xfrm>
              <a:off x="3758647" y="3091294"/>
              <a:ext cx="44784" cy="38327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39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9"/>
            <p:cNvSpPr/>
            <p:nvPr/>
          </p:nvSpPr>
          <p:spPr>
            <a:xfrm>
              <a:off x="3758647" y="3145959"/>
              <a:ext cx="44784" cy="3827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9"/>
            <p:cNvSpPr/>
            <p:nvPr/>
          </p:nvSpPr>
          <p:spPr>
            <a:xfrm>
              <a:off x="3758647" y="3200643"/>
              <a:ext cx="44784" cy="38219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74" y="0"/>
                  </a:moveTo>
                  <a:cubicBezTo>
                    <a:pt x="481" y="0"/>
                    <a:pt x="9" y="472"/>
                    <a:pt x="1" y="1065"/>
                  </a:cubicBezTo>
                  <a:cubicBezTo>
                    <a:pt x="1" y="1707"/>
                    <a:pt x="527" y="2131"/>
                    <a:pt x="1074" y="2131"/>
                  </a:cubicBezTo>
                  <a:cubicBezTo>
                    <a:pt x="1337" y="2131"/>
                    <a:pt x="1605" y="2032"/>
                    <a:pt x="1822" y="1813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9"/>
            <p:cNvSpPr/>
            <p:nvPr/>
          </p:nvSpPr>
          <p:spPr>
            <a:xfrm>
              <a:off x="3758647" y="3255166"/>
              <a:ext cx="44784" cy="3834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9"/>
                    <a:pt x="9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9"/>
            <p:cNvSpPr/>
            <p:nvPr/>
          </p:nvSpPr>
          <p:spPr>
            <a:xfrm>
              <a:off x="3758647" y="3309849"/>
              <a:ext cx="44784" cy="38327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8"/>
                    <a:pt x="9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97" y="1154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9"/>
            <p:cNvSpPr/>
            <p:nvPr/>
          </p:nvSpPr>
          <p:spPr>
            <a:xfrm>
              <a:off x="3758647" y="3364515"/>
              <a:ext cx="44784" cy="3827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9"/>
            <p:cNvSpPr/>
            <p:nvPr/>
          </p:nvSpPr>
          <p:spPr>
            <a:xfrm>
              <a:off x="3758647" y="3419199"/>
              <a:ext cx="44784" cy="3827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9"/>
            <p:cNvSpPr/>
            <p:nvPr/>
          </p:nvSpPr>
          <p:spPr>
            <a:xfrm>
              <a:off x="3758647" y="3473865"/>
              <a:ext cx="44784" cy="38202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4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9"/>
            <p:cNvSpPr/>
            <p:nvPr/>
          </p:nvSpPr>
          <p:spPr>
            <a:xfrm>
              <a:off x="3758647" y="3528405"/>
              <a:ext cx="44784" cy="38327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8"/>
                    <a:pt x="9" y="480"/>
                    <a:pt x="1" y="1073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2" y="1821"/>
                  </a:cubicBezTo>
                  <a:cubicBezTo>
                    <a:pt x="2497" y="1154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9"/>
            <p:cNvSpPr/>
            <p:nvPr/>
          </p:nvSpPr>
          <p:spPr>
            <a:xfrm>
              <a:off x="3758647" y="3583071"/>
              <a:ext cx="44784" cy="3834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9"/>
            <p:cNvSpPr/>
            <p:nvPr/>
          </p:nvSpPr>
          <p:spPr>
            <a:xfrm>
              <a:off x="3813331" y="2927404"/>
              <a:ext cx="44784" cy="3827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4" y="2037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9"/>
            <p:cNvSpPr/>
            <p:nvPr/>
          </p:nvSpPr>
          <p:spPr>
            <a:xfrm>
              <a:off x="3813331" y="2982087"/>
              <a:ext cx="44784" cy="38219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9"/>
            <p:cNvSpPr/>
            <p:nvPr/>
          </p:nvSpPr>
          <p:spPr>
            <a:xfrm>
              <a:off x="3813331" y="3036610"/>
              <a:ext cx="44784" cy="3834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9"/>
            <p:cNvSpPr/>
            <p:nvPr/>
          </p:nvSpPr>
          <p:spPr>
            <a:xfrm>
              <a:off x="3813331" y="3091294"/>
              <a:ext cx="44784" cy="38327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9"/>
            <p:cNvSpPr/>
            <p:nvPr/>
          </p:nvSpPr>
          <p:spPr>
            <a:xfrm>
              <a:off x="3813331" y="3145959"/>
              <a:ext cx="44784" cy="3827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4" y="2037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9"/>
            <p:cNvSpPr/>
            <p:nvPr/>
          </p:nvSpPr>
          <p:spPr>
            <a:xfrm>
              <a:off x="3813331" y="3200643"/>
              <a:ext cx="44784" cy="3827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7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9"/>
            <p:cNvSpPr/>
            <p:nvPr/>
          </p:nvSpPr>
          <p:spPr>
            <a:xfrm>
              <a:off x="3813331" y="3255166"/>
              <a:ext cx="44784" cy="3834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96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9"/>
            <p:cNvSpPr/>
            <p:nvPr/>
          </p:nvSpPr>
          <p:spPr>
            <a:xfrm>
              <a:off x="3813331" y="3309849"/>
              <a:ext cx="44784" cy="38327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54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9"/>
            <p:cNvSpPr/>
            <p:nvPr/>
          </p:nvSpPr>
          <p:spPr>
            <a:xfrm>
              <a:off x="3813331" y="3364515"/>
              <a:ext cx="44784" cy="3827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4" y="2037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9"/>
            <p:cNvSpPr/>
            <p:nvPr/>
          </p:nvSpPr>
          <p:spPr>
            <a:xfrm>
              <a:off x="3813331" y="3419199"/>
              <a:ext cx="44784" cy="3827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7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9"/>
            <p:cNvSpPr/>
            <p:nvPr/>
          </p:nvSpPr>
          <p:spPr>
            <a:xfrm>
              <a:off x="3813331" y="3473865"/>
              <a:ext cx="44784" cy="38202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9"/>
            <p:cNvSpPr/>
            <p:nvPr/>
          </p:nvSpPr>
          <p:spPr>
            <a:xfrm>
              <a:off x="3813331" y="3528405"/>
              <a:ext cx="44784" cy="38327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96" y="1154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9"/>
            <p:cNvSpPr/>
            <p:nvPr/>
          </p:nvSpPr>
          <p:spPr>
            <a:xfrm>
              <a:off x="3868015" y="3091294"/>
              <a:ext cx="44622" cy="38327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9"/>
            <p:cNvSpPr/>
            <p:nvPr/>
          </p:nvSpPr>
          <p:spPr>
            <a:xfrm>
              <a:off x="3868015" y="3145959"/>
              <a:ext cx="44622" cy="3827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9"/>
            <p:cNvSpPr/>
            <p:nvPr/>
          </p:nvSpPr>
          <p:spPr>
            <a:xfrm>
              <a:off x="3868015" y="3200643"/>
              <a:ext cx="44622" cy="38219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9"/>
            <p:cNvSpPr/>
            <p:nvPr/>
          </p:nvSpPr>
          <p:spPr>
            <a:xfrm>
              <a:off x="3868015" y="3255166"/>
              <a:ext cx="44622" cy="3834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4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9"/>
            <p:cNvSpPr/>
            <p:nvPr/>
          </p:nvSpPr>
          <p:spPr>
            <a:xfrm>
              <a:off x="3922681" y="3091294"/>
              <a:ext cx="44640" cy="38327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9"/>
            <p:cNvSpPr/>
            <p:nvPr/>
          </p:nvSpPr>
          <p:spPr>
            <a:xfrm>
              <a:off x="3922681" y="3145959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9"/>
            <p:cNvSpPr/>
            <p:nvPr/>
          </p:nvSpPr>
          <p:spPr>
            <a:xfrm>
              <a:off x="3922681" y="3200643"/>
              <a:ext cx="44640" cy="38219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67" y="2131"/>
                  </a:cubicBezTo>
                  <a:cubicBezTo>
                    <a:pt x="1329" y="2131"/>
                    <a:pt x="1597" y="2032"/>
                    <a:pt x="1813" y="1813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9"/>
            <p:cNvSpPr/>
            <p:nvPr/>
          </p:nvSpPr>
          <p:spPr>
            <a:xfrm>
              <a:off x="3922681" y="3255166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9"/>
            <p:cNvSpPr/>
            <p:nvPr/>
          </p:nvSpPr>
          <p:spPr>
            <a:xfrm>
              <a:off x="3922591" y="3309849"/>
              <a:ext cx="44730" cy="38327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1" y="0"/>
                  </a:moveTo>
                  <a:cubicBezTo>
                    <a:pt x="485" y="8"/>
                    <a:pt x="6" y="480"/>
                    <a:pt x="6" y="1065"/>
                  </a:cubicBezTo>
                  <a:cubicBezTo>
                    <a:pt x="0" y="1709"/>
                    <a:pt x="527" y="2137"/>
                    <a:pt x="1075" y="2137"/>
                  </a:cubicBezTo>
                  <a:cubicBezTo>
                    <a:pt x="1337" y="2137"/>
                    <a:pt x="1603" y="2039"/>
                    <a:pt x="1818" y="1821"/>
                  </a:cubicBezTo>
                  <a:cubicBezTo>
                    <a:pt x="2493" y="1154"/>
                    <a:pt x="2022" y="0"/>
                    <a:pt x="10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9"/>
            <p:cNvSpPr/>
            <p:nvPr/>
          </p:nvSpPr>
          <p:spPr>
            <a:xfrm>
              <a:off x="3868015" y="3309849"/>
              <a:ext cx="44622" cy="38327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9"/>
            <p:cNvSpPr/>
            <p:nvPr/>
          </p:nvSpPr>
          <p:spPr>
            <a:xfrm>
              <a:off x="3868015" y="3364515"/>
              <a:ext cx="44622" cy="3827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9"/>
            <p:cNvSpPr/>
            <p:nvPr/>
          </p:nvSpPr>
          <p:spPr>
            <a:xfrm>
              <a:off x="3868015" y="3419199"/>
              <a:ext cx="44622" cy="3827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9"/>
            <p:cNvSpPr/>
            <p:nvPr/>
          </p:nvSpPr>
          <p:spPr>
            <a:xfrm>
              <a:off x="3868015" y="3473865"/>
              <a:ext cx="44622" cy="38202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4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9"/>
            <p:cNvSpPr/>
            <p:nvPr/>
          </p:nvSpPr>
          <p:spPr>
            <a:xfrm>
              <a:off x="3868015" y="3528405"/>
              <a:ext cx="44622" cy="38327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4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9"/>
            <p:cNvSpPr/>
            <p:nvPr/>
          </p:nvSpPr>
          <p:spPr>
            <a:xfrm>
              <a:off x="3868015" y="3583071"/>
              <a:ext cx="44622" cy="3834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9"/>
            <p:cNvSpPr/>
            <p:nvPr/>
          </p:nvSpPr>
          <p:spPr>
            <a:xfrm>
              <a:off x="3813331" y="3583071"/>
              <a:ext cx="44784" cy="3834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9"/>
            <p:cNvSpPr/>
            <p:nvPr/>
          </p:nvSpPr>
          <p:spPr>
            <a:xfrm>
              <a:off x="3813331" y="3637755"/>
              <a:ext cx="44784" cy="38327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9"/>
            <p:cNvSpPr/>
            <p:nvPr/>
          </p:nvSpPr>
          <p:spPr>
            <a:xfrm>
              <a:off x="3758647" y="3637755"/>
              <a:ext cx="44784" cy="38327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497" y="1146"/>
                    <a:pt x="2025" y="0"/>
                    <a:pt x="10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9"/>
            <p:cNvSpPr/>
            <p:nvPr/>
          </p:nvSpPr>
          <p:spPr>
            <a:xfrm>
              <a:off x="3758647" y="3692564"/>
              <a:ext cx="44784" cy="38202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4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9"/>
            <p:cNvSpPr/>
            <p:nvPr/>
          </p:nvSpPr>
          <p:spPr>
            <a:xfrm>
              <a:off x="3758647" y="3801771"/>
              <a:ext cx="44784" cy="3827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10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9"/>
            <p:cNvSpPr/>
            <p:nvPr/>
          </p:nvSpPr>
          <p:spPr>
            <a:xfrm>
              <a:off x="3758647" y="3747105"/>
              <a:ext cx="44784" cy="38327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8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39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9"/>
            <p:cNvSpPr/>
            <p:nvPr/>
          </p:nvSpPr>
          <p:spPr>
            <a:xfrm>
              <a:off x="3704125" y="3747105"/>
              <a:ext cx="44640" cy="38327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5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9"/>
            <p:cNvSpPr/>
            <p:nvPr/>
          </p:nvSpPr>
          <p:spPr>
            <a:xfrm>
              <a:off x="3430742" y="2818054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9"/>
            <p:cNvSpPr/>
            <p:nvPr/>
          </p:nvSpPr>
          <p:spPr>
            <a:xfrm>
              <a:off x="3430742" y="2872738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9"/>
            <p:cNvSpPr/>
            <p:nvPr/>
          </p:nvSpPr>
          <p:spPr>
            <a:xfrm>
              <a:off x="3430742" y="2927404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9"/>
            <p:cNvSpPr/>
            <p:nvPr/>
          </p:nvSpPr>
          <p:spPr>
            <a:xfrm>
              <a:off x="3430742" y="2982087"/>
              <a:ext cx="44640" cy="38219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9"/>
            <p:cNvSpPr/>
            <p:nvPr/>
          </p:nvSpPr>
          <p:spPr>
            <a:xfrm>
              <a:off x="3430742" y="3036610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9"/>
            <p:cNvSpPr/>
            <p:nvPr/>
          </p:nvSpPr>
          <p:spPr>
            <a:xfrm>
              <a:off x="3430742" y="3091294"/>
              <a:ext cx="44640" cy="38327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9"/>
            <p:cNvSpPr/>
            <p:nvPr/>
          </p:nvSpPr>
          <p:spPr>
            <a:xfrm>
              <a:off x="3430742" y="3145959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9"/>
            <p:cNvSpPr/>
            <p:nvPr/>
          </p:nvSpPr>
          <p:spPr>
            <a:xfrm>
              <a:off x="3212186" y="2982087"/>
              <a:ext cx="44640" cy="38219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9"/>
            <p:cNvSpPr/>
            <p:nvPr/>
          </p:nvSpPr>
          <p:spPr>
            <a:xfrm>
              <a:off x="3212186" y="3036610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9"/>
            <p:cNvSpPr/>
            <p:nvPr/>
          </p:nvSpPr>
          <p:spPr>
            <a:xfrm>
              <a:off x="3212186" y="3091294"/>
              <a:ext cx="44640" cy="38327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9"/>
            <p:cNvSpPr/>
            <p:nvPr/>
          </p:nvSpPr>
          <p:spPr>
            <a:xfrm>
              <a:off x="3266870" y="2927404"/>
              <a:ext cx="44622" cy="3827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2" y="2134"/>
                  </a:cubicBezTo>
                  <a:cubicBezTo>
                    <a:pt x="1332" y="2134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9"/>
            <p:cNvSpPr/>
            <p:nvPr/>
          </p:nvSpPr>
          <p:spPr>
            <a:xfrm>
              <a:off x="3266870" y="2982087"/>
              <a:ext cx="44622" cy="38219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9"/>
            <p:cNvSpPr/>
            <p:nvPr/>
          </p:nvSpPr>
          <p:spPr>
            <a:xfrm>
              <a:off x="3266870" y="3036610"/>
              <a:ext cx="44622" cy="3834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9"/>
                    <a:pt x="0" y="480"/>
                    <a:pt x="0" y="1066"/>
                  </a:cubicBezTo>
                  <a:cubicBezTo>
                    <a:pt x="0" y="1709"/>
                    <a:pt x="525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9"/>
            <p:cNvSpPr/>
            <p:nvPr/>
          </p:nvSpPr>
          <p:spPr>
            <a:xfrm>
              <a:off x="3266870" y="3091294"/>
              <a:ext cx="44622" cy="38327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9"/>
            <p:cNvSpPr/>
            <p:nvPr/>
          </p:nvSpPr>
          <p:spPr>
            <a:xfrm>
              <a:off x="3266870" y="3145959"/>
              <a:ext cx="44622" cy="3827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2" y="2134"/>
                  </a:cubicBezTo>
                  <a:cubicBezTo>
                    <a:pt x="1332" y="2134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9"/>
            <p:cNvSpPr/>
            <p:nvPr/>
          </p:nvSpPr>
          <p:spPr>
            <a:xfrm>
              <a:off x="3321392" y="2818054"/>
              <a:ext cx="44784" cy="3834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9"/>
            <p:cNvSpPr/>
            <p:nvPr/>
          </p:nvSpPr>
          <p:spPr>
            <a:xfrm>
              <a:off x="3321392" y="2872738"/>
              <a:ext cx="44784" cy="3827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9"/>
            <p:cNvSpPr/>
            <p:nvPr/>
          </p:nvSpPr>
          <p:spPr>
            <a:xfrm>
              <a:off x="3321392" y="2927404"/>
              <a:ext cx="44784" cy="3827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30" y="2134"/>
                    <a:pt x="1078" y="2134"/>
                  </a:cubicBezTo>
                  <a:cubicBezTo>
                    <a:pt x="1340" y="2134"/>
                    <a:pt x="1606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9"/>
            <p:cNvSpPr/>
            <p:nvPr/>
          </p:nvSpPr>
          <p:spPr>
            <a:xfrm>
              <a:off x="3321392" y="2982087"/>
              <a:ext cx="44784" cy="38219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74" y="0"/>
                  </a:moveTo>
                  <a:cubicBezTo>
                    <a:pt x="480" y="0"/>
                    <a:pt x="9" y="472"/>
                    <a:pt x="1" y="1065"/>
                  </a:cubicBezTo>
                  <a:cubicBezTo>
                    <a:pt x="1" y="1707"/>
                    <a:pt x="527" y="2131"/>
                    <a:pt x="1073" y="2131"/>
                  </a:cubicBezTo>
                  <a:cubicBezTo>
                    <a:pt x="1337" y="2131"/>
                    <a:pt x="1605" y="2032"/>
                    <a:pt x="1822" y="1813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9"/>
            <p:cNvSpPr/>
            <p:nvPr/>
          </p:nvSpPr>
          <p:spPr>
            <a:xfrm>
              <a:off x="3321392" y="3036610"/>
              <a:ext cx="44784" cy="3834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9"/>
            <p:cNvSpPr/>
            <p:nvPr/>
          </p:nvSpPr>
          <p:spPr>
            <a:xfrm>
              <a:off x="3321392" y="3091294"/>
              <a:ext cx="44784" cy="38327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39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9"/>
            <p:cNvSpPr/>
            <p:nvPr/>
          </p:nvSpPr>
          <p:spPr>
            <a:xfrm>
              <a:off x="3321392" y="3145959"/>
              <a:ext cx="44784" cy="3827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30" y="2134"/>
                    <a:pt x="1078" y="2134"/>
                  </a:cubicBezTo>
                  <a:cubicBezTo>
                    <a:pt x="1340" y="2134"/>
                    <a:pt x="1606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9"/>
            <p:cNvSpPr/>
            <p:nvPr/>
          </p:nvSpPr>
          <p:spPr>
            <a:xfrm>
              <a:off x="3376076" y="2818054"/>
              <a:ext cx="44784" cy="3834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9"/>
            <p:cNvSpPr/>
            <p:nvPr/>
          </p:nvSpPr>
          <p:spPr>
            <a:xfrm>
              <a:off x="3376076" y="2872738"/>
              <a:ext cx="44784" cy="3827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9"/>
            <p:cNvSpPr/>
            <p:nvPr/>
          </p:nvSpPr>
          <p:spPr>
            <a:xfrm>
              <a:off x="3376076" y="2927404"/>
              <a:ext cx="44784" cy="3827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9"/>
            <p:cNvSpPr/>
            <p:nvPr/>
          </p:nvSpPr>
          <p:spPr>
            <a:xfrm>
              <a:off x="3376076" y="2982087"/>
              <a:ext cx="44784" cy="38219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9"/>
            <p:cNvSpPr/>
            <p:nvPr/>
          </p:nvSpPr>
          <p:spPr>
            <a:xfrm>
              <a:off x="3376076" y="3036610"/>
              <a:ext cx="44784" cy="3834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9"/>
            <p:cNvSpPr/>
            <p:nvPr/>
          </p:nvSpPr>
          <p:spPr>
            <a:xfrm>
              <a:off x="3376076" y="3091294"/>
              <a:ext cx="44784" cy="38327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9"/>
            <p:cNvSpPr/>
            <p:nvPr/>
          </p:nvSpPr>
          <p:spPr>
            <a:xfrm>
              <a:off x="3376076" y="3145959"/>
              <a:ext cx="44784" cy="3827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9"/>
            <p:cNvSpPr/>
            <p:nvPr/>
          </p:nvSpPr>
          <p:spPr>
            <a:xfrm>
              <a:off x="3376076" y="3200643"/>
              <a:ext cx="44784" cy="38219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9"/>
            <p:cNvSpPr/>
            <p:nvPr/>
          </p:nvSpPr>
          <p:spPr>
            <a:xfrm>
              <a:off x="3430742" y="3200643"/>
              <a:ext cx="44640" cy="38219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9"/>
            <p:cNvSpPr/>
            <p:nvPr/>
          </p:nvSpPr>
          <p:spPr>
            <a:xfrm>
              <a:off x="3485425" y="2818054"/>
              <a:ext cx="44622" cy="3834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9"/>
            <p:cNvSpPr/>
            <p:nvPr/>
          </p:nvSpPr>
          <p:spPr>
            <a:xfrm>
              <a:off x="3485425" y="2872738"/>
              <a:ext cx="44622" cy="3827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9"/>
            <p:cNvSpPr/>
            <p:nvPr/>
          </p:nvSpPr>
          <p:spPr>
            <a:xfrm>
              <a:off x="3485425" y="2927404"/>
              <a:ext cx="44622" cy="3827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9"/>
            <p:cNvSpPr/>
            <p:nvPr/>
          </p:nvSpPr>
          <p:spPr>
            <a:xfrm>
              <a:off x="3485425" y="3036610"/>
              <a:ext cx="44622" cy="3834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9"/>
            <p:cNvSpPr/>
            <p:nvPr/>
          </p:nvSpPr>
          <p:spPr>
            <a:xfrm>
              <a:off x="3485425" y="3091294"/>
              <a:ext cx="44622" cy="38327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9"/>
            <p:cNvSpPr/>
            <p:nvPr/>
          </p:nvSpPr>
          <p:spPr>
            <a:xfrm>
              <a:off x="3485425" y="3145959"/>
              <a:ext cx="44622" cy="3827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9"/>
            <p:cNvSpPr/>
            <p:nvPr/>
          </p:nvSpPr>
          <p:spPr>
            <a:xfrm>
              <a:off x="3485425" y="3200643"/>
              <a:ext cx="44622" cy="38219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9"/>
            <p:cNvSpPr/>
            <p:nvPr/>
          </p:nvSpPr>
          <p:spPr>
            <a:xfrm>
              <a:off x="3540091" y="2818054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1"/>
                    <a:pt x="1" y="480"/>
                    <a:pt x="1" y="1074"/>
                  </a:cubicBezTo>
                  <a:cubicBezTo>
                    <a:pt x="1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2"/>
                  </a:cubicBezTo>
                  <a:cubicBezTo>
                    <a:pt x="2489" y="1155"/>
                    <a:pt x="2017" y="9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9"/>
            <p:cNvSpPr/>
            <p:nvPr/>
          </p:nvSpPr>
          <p:spPr>
            <a:xfrm>
              <a:off x="3540091" y="2872738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55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9"/>
            <p:cNvSpPr/>
            <p:nvPr/>
          </p:nvSpPr>
          <p:spPr>
            <a:xfrm>
              <a:off x="3540091" y="2927404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9"/>
            <p:cNvSpPr/>
            <p:nvPr/>
          </p:nvSpPr>
          <p:spPr>
            <a:xfrm>
              <a:off x="3540091" y="3036610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9" y="1155"/>
                    <a:pt x="2017" y="9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9"/>
            <p:cNvSpPr/>
            <p:nvPr/>
          </p:nvSpPr>
          <p:spPr>
            <a:xfrm>
              <a:off x="3540091" y="3091294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55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9"/>
            <p:cNvSpPr/>
            <p:nvPr/>
          </p:nvSpPr>
          <p:spPr>
            <a:xfrm>
              <a:off x="3540091" y="3145959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9"/>
            <p:cNvSpPr/>
            <p:nvPr/>
          </p:nvSpPr>
          <p:spPr>
            <a:xfrm>
              <a:off x="3540091" y="3200643"/>
              <a:ext cx="44640" cy="38237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5"/>
                    <a:pt x="528" y="2131"/>
                    <a:pt x="1076" y="2131"/>
                  </a:cubicBezTo>
                  <a:cubicBezTo>
                    <a:pt x="1335" y="2131"/>
                    <a:pt x="1599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9"/>
            <p:cNvSpPr/>
            <p:nvPr/>
          </p:nvSpPr>
          <p:spPr>
            <a:xfrm>
              <a:off x="3540091" y="3255166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2"/>
                  </a:cubicBezTo>
                  <a:cubicBezTo>
                    <a:pt x="2489" y="1155"/>
                    <a:pt x="2017" y="9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9"/>
            <p:cNvSpPr/>
            <p:nvPr/>
          </p:nvSpPr>
          <p:spPr>
            <a:xfrm>
              <a:off x="3594775" y="2872738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9"/>
            <p:cNvSpPr/>
            <p:nvPr/>
          </p:nvSpPr>
          <p:spPr>
            <a:xfrm>
              <a:off x="3594775" y="2927404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9"/>
            <p:cNvSpPr/>
            <p:nvPr/>
          </p:nvSpPr>
          <p:spPr>
            <a:xfrm>
              <a:off x="3594775" y="3036610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9"/>
            <p:cNvSpPr/>
            <p:nvPr/>
          </p:nvSpPr>
          <p:spPr>
            <a:xfrm>
              <a:off x="3594775" y="3091294"/>
              <a:ext cx="44640" cy="38327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9"/>
            <p:cNvSpPr/>
            <p:nvPr/>
          </p:nvSpPr>
          <p:spPr>
            <a:xfrm>
              <a:off x="3594775" y="3145959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9"/>
            <p:cNvSpPr/>
            <p:nvPr/>
          </p:nvSpPr>
          <p:spPr>
            <a:xfrm>
              <a:off x="3594775" y="3200643"/>
              <a:ext cx="44640" cy="38219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9"/>
            <p:cNvSpPr/>
            <p:nvPr/>
          </p:nvSpPr>
          <p:spPr>
            <a:xfrm>
              <a:off x="3594775" y="3255166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9"/>
            <p:cNvSpPr/>
            <p:nvPr/>
          </p:nvSpPr>
          <p:spPr>
            <a:xfrm>
              <a:off x="3594775" y="3309849"/>
              <a:ext cx="44640" cy="38327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54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9"/>
            <p:cNvSpPr/>
            <p:nvPr/>
          </p:nvSpPr>
          <p:spPr>
            <a:xfrm>
              <a:off x="3594775" y="3364515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9"/>
            <p:cNvSpPr/>
            <p:nvPr/>
          </p:nvSpPr>
          <p:spPr>
            <a:xfrm>
              <a:off x="3594775" y="3637755"/>
              <a:ext cx="44784" cy="38327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9"/>
            <p:cNvSpPr/>
            <p:nvPr/>
          </p:nvSpPr>
          <p:spPr>
            <a:xfrm>
              <a:off x="3649441" y="2927404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9"/>
            <p:cNvSpPr/>
            <p:nvPr/>
          </p:nvSpPr>
          <p:spPr>
            <a:xfrm>
              <a:off x="3649441" y="3747105"/>
              <a:ext cx="44640" cy="38327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9"/>
            <p:cNvSpPr/>
            <p:nvPr/>
          </p:nvSpPr>
          <p:spPr>
            <a:xfrm>
              <a:off x="3649441" y="3692564"/>
              <a:ext cx="44604" cy="38202"/>
            </a:xfrm>
            <a:custGeom>
              <a:avLst/>
              <a:gdLst/>
              <a:ahLst/>
              <a:cxnLst/>
              <a:rect l="l" t="t" r="r" b="b"/>
              <a:pathLst>
                <a:path w="2487" h="2130" extrusionOk="0">
                  <a:moveTo>
                    <a:pt x="1076" y="1"/>
                  </a:moveTo>
                  <a:cubicBezTo>
                    <a:pt x="1073" y="1"/>
                    <a:pt x="1069" y="1"/>
                    <a:pt x="1066" y="1"/>
                  </a:cubicBezTo>
                  <a:cubicBezTo>
                    <a:pt x="481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4"/>
                  </a:cubicBezTo>
                  <a:cubicBezTo>
                    <a:pt x="2486" y="1149"/>
                    <a:pt x="2020" y="1"/>
                    <a:pt x="10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9"/>
            <p:cNvSpPr/>
            <p:nvPr/>
          </p:nvSpPr>
          <p:spPr>
            <a:xfrm>
              <a:off x="3649441" y="3637755"/>
              <a:ext cx="44784" cy="38327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9"/>
            <p:cNvSpPr/>
            <p:nvPr/>
          </p:nvSpPr>
          <p:spPr>
            <a:xfrm>
              <a:off x="3649441" y="3583071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9"/>
            <p:cNvSpPr/>
            <p:nvPr/>
          </p:nvSpPr>
          <p:spPr>
            <a:xfrm>
              <a:off x="3649441" y="3528405"/>
              <a:ext cx="44640" cy="38327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1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89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9"/>
            <p:cNvSpPr/>
            <p:nvPr/>
          </p:nvSpPr>
          <p:spPr>
            <a:xfrm>
              <a:off x="3649441" y="3473865"/>
              <a:ext cx="44604" cy="38202"/>
            </a:xfrm>
            <a:custGeom>
              <a:avLst/>
              <a:gdLst/>
              <a:ahLst/>
              <a:cxnLst/>
              <a:rect l="l" t="t" r="r" b="b"/>
              <a:pathLst>
                <a:path w="2487" h="2130" extrusionOk="0">
                  <a:moveTo>
                    <a:pt x="1076" y="1"/>
                  </a:moveTo>
                  <a:cubicBezTo>
                    <a:pt x="1073" y="1"/>
                    <a:pt x="1069" y="1"/>
                    <a:pt x="1066" y="1"/>
                  </a:cubicBezTo>
                  <a:cubicBezTo>
                    <a:pt x="481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4"/>
                  </a:cubicBezTo>
                  <a:cubicBezTo>
                    <a:pt x="2486" y="1149"/>
                    <a:pt x="2020" y="1"/>
                    <a:pt x="10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9"/>
            <p:cNvSpPr/>
            <p:nvPr/>
          </p:nvSpPr>
          <p:spPr>
            <a:xfrm>
              <a:off x="3649441" y="3419199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9"/>
            <p:cNvSpPr/>
            <p:nvPr/>
          </p:nvSpPr>
          <p:spPr>
            <a:xfrm>
              <a:off x="3649441" y="3364515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9"/>
            <p:cNvSpPr/>
            <p:nvPr/>
          </p:nvSpPr>
          <p:spPr>
            <a:xfrm>
              <a:off x="3649351" y="3309849"/>
              <a:ext cx="44730" cy="38327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1" y="0"/>
                  </a:moveTo>
                  <a:cubicBezTo>
                    <a:pt x="486" y="8"/>
                    <a:pt x="6" y="480"/>
                    <a:pt x="6" y="1065"/>
                  </a:cubicBezTo>
                  <a:cubicBezTo>
                    <a:pt x="0" y="1709"/>
                    <a:pt x="528" y="2137"/>
                    <a:pt x="1076" y="2137"/>
                  </a:cubicBezTo>
                  <a:cubicBezTo>
                    <a:pt x="1337" y="2137"/>
                    <a:pt x="1603" y="2039"/>
                    <a:pt x="1819" y="1821"/>
                  </a:cubicBezTo>
                  <a:cubicBezTo>
                    <a:pt x="2494" y="1154"/>
                    <a:pt x="2022" y="0"/>
                    <a:pt x="10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9"/>
            <p:cNvSpPr/>
            <p:nvPr/>
          </p:nvSpPr>
          <p:spPr>
            <a:xfrm>
              <a:off x="3649441" y="3255166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9"/>
            <p:cNvSpPr/>
            <p:nvPr/>
          </p:nvSpPr>
          <p:spPr>
            <a:xfrm>
              <a:off x="3649441" y="3200643"/>
              <a:ext cx="44640" cy="38219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4" y="2131"/>
                    <a:pt x="1603" y="2032"/>
                    <a:pt x="1822" y="1813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9"/>
            <p:cNvSpPr/>
            <p:nvPr/>
          </p:nvSpPr>
          <p:spPr>
            <a:xfrm>
              <a:off x="3649441" y="3145959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9"/>
            <p:cNvSpPr/>
            <p:nvPr/>
          </p:nvSpPr>
          <p:spPr>
            <a:xfrm>
              <a:off x="3649441" y="3091294"/>
              <a:ext cx="44640" cy="38327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9"/>
            <p:cNvSpPr/>
            <p:nvPr/>
          </p:nvSpPr>
          <p:spPr>
            <a:xfrm>
              <a:off x="3649441" y="3036610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9"/>
            <p:cNvSpPr/>
            <p:nvPr/>
          </p:nvSpPr>
          <p:spPr>
            <a:xfrm>
              <a:off x="3649441" y="2982087"/>
              <a:ext cx="44640" cy="38219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4" y="2131"/>
                    <a:pt x="1603" y="2032"/>
                    <a:pt x="1822" y="1813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9"/>
            <p:cNvSpPr/>
            <p:nvPr/>
          </p:nvSpPr>
          <p:spPr>
            <a:xfrm>
              <a:off x="3594775" y="2982087"/>
              <a:ext cx="44640" cy="38219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9"/>
            <p:cNvSpPr/>
            <p:nvPr/>
          </p:nvSpPr>
          <p:spPr>
            <a:xfrm>
              <a:off x="3540091" y="2982087"/>
              <a:ext cx="44640" cy="38184"/>
            </a:xfrm>
            <a:custGeom>
              <a:avLst/>
              <a:gdLst/>
              <a:ahLst/>
              <a:cxnLst/>
              <a:rect l="l" t="t" r="r" b="b"/>
              <a:pathLst>
                <a:path w="2489" h="2129" extrusionOk="0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1"/>
                    <a:pt x="1814" y="1813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9"/>
            <p:cNvSpPr/>
            <p:nvPr/>
          </p:nvSpPr>
          <p:spPr>
            <a:xfrm>
              <a:off x="3485425" y="2982087"/>
              <a:ext cx="44622" cy="38219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9"/>
            <p:cNvSpPr/>
            <p:nvPr/>
          </p:nvSpPr>
          <p:spPr>
            <a:xfrm>
              <a:off x="4086571" y="3255166"/>
              <a:ext cx="44622" cy="3834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9"/>
            <p:cNvSpPr/>
            <p:nvPr/>
          </p:nvSpPr>
          <p:spPr>
            <a:xfrm>
              <a:off x="4086571" y="3200643"/>
              <a:ext cx="44622" cy="3827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9"/>
            <p:cNvSpPr/>
            <p:nvPr/>
          </p:nvSpPr>
          <p:spPr>
            <a:xfrm>
              <a:off x="4086571" y="3145959"/>
              <a:ext cx="44622" cy="3827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9"/>
            <p:cNvSpPr/>
            <p:nvPr/>
          </p:nvSpPr>
          <p:spPr>
            <a:xfrm>
              <a:off x="4031887" y="3309849"/>
              <a:ext cx="44784" cy="38327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8"/>
                    <a:pt x="9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96" y="1154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9"/>
            <p:cNvSpPr/>
            <p:nvPr/>
          </p:nvSpPr>
          <p:spPr>
            <a:xfrm>
              <a:off x="4031887" y="3255166"/>
              <a:ext cx="44784" cy="3834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6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9"/>
            <p:cNvSpPr/>
            <p:nvPr/>
          </p:nvSpPr>
          <p:spPr>
            <a:xfrm>
              <a:off x="4031887" y="3200643"/>
              <a:ext cx="44784" cy="38219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5" y="0"/>
                  </a:moveTo>
                  <a:cubicBezTo>
                    <a:pt x="480" y="0"/>
                    <a:pt x="9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9"/>
            <p:cNvSpPr/>
            <p:nvPr/>
          </p:nvSpPr>
          <p:spPr>
            <a:xfrm>
              <a:off x="4031887" y="3145959"/>
              <a:ext cx="44784" cy="3827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9"/>
            <p:cNvSpPr/>
            <p:nvPr/>
          </p:nvSpPr>
          <p:spPr>
            <a:xfrm>
              <a:off x="4031887" y="3091294"/>
              <a:ext cx="44784" cy="38327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9"/>
            <p:cNvSpPr/>
            <p:nvPr/>
          </p:nvSpPr>
          <p:spPr>
            <a:xfrm>
              <a:off x="3977203" y="3364515"/>
              <a:ext cx="44784" cy="3827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9"/>
            <p:cNvSpPr/>
            <p:nvPr/>
          </p:nvSpPr>
          <p:spPr>
            <a:xfrm>
              <a:off x="3977203" y="3309849"/>
              <a:ext cx="44784" cy="38327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39"/>
                    <a:pt x="1822" y="1821"/>
                  </a:cubicBezTo>
                  <a:cubicBezTo>
                    <a:pt x="2497" y="1154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9"/>
            <p:cNvSpPr/>
            <p:nvPr/>
          </p:nvSpPr>
          <p:spPr>
            <a:xfrm>
              <a:off x="3977203" y="3145959"/>
              <a:ext cx="44784" cy="3827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9"/>
            <p:cNvSpPr/>
            <p:nvPr/>
          </p:nvSpPr>
          <p:spPr>
            <a:xfrm>
              <a:off x="3977203" y="3091294"/>
              <a:ext cx="44784" cy="38327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39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9"/>
            <p:cNvSpPr/>
            <p:nvPr/>
          </p:nvSpPr>
          <p:spPr>
            <a:xfrm>
              <a:off x="3977203" y="3036610"/>
              <a:ext cx="44784" cy="3834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9"/>
            <p:cNvSpPr/>
            <p:nvPr/>
          </p:nvSpPr>
          <p:spPr>
            <a:xfrm>
              <a:off x="3922681" y="3637755"/>
              <a:ext cx="44784" cy="38327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96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9"/>
            <p:cNvSpPr/>
            <p:nvPr/>
          </p:nvSpPr>
          <p:spPr>
            <a:xfrm>
              <a:off x="3922681" y="3583071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9"/>
            <p:cNvSpPr/>
            <p:nvPr/>
          </p:nvSpPr>
          <p:spPr>
            <a:xfrm>
              <a:off x="3922681" y="3528405"/>
              <a:ext cx="44640" cy="38327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88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9"/>
            <p:cNvSpPr/>
            <p:nvPr/>
          </p:nvSpPr>
          <p:spPr>
            <a:xfrm>
              <a:off x="3922681" y="3473865"/>
              <a:ext cx="44640" cy="38202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9"/>
            <p:cNvSpPr/>
            <p:nvPr/>
          </p:nvSpPr>
          <p:spPr>
            <a:xfrm>
              <a:off x="3922681" y="3419199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9"/>
            <p:cNvSpPr/>
            <p:nvPr/>
          </p:nvSpPr>
          <p:spPr>
            <a:xfrm>
              <a:off x="3922681" y="3364515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9"/>
            <p:cNvSpPr/>
            <p:nvPr/>
          </p:nvSpPr>
          <p:spPr>
            <a:xfrm>
              <a:off x="3922681" y="3036610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9"/>
            <p:cNvSpPr/>
            <p:nvPr/>
          </p:nvSpPr>
          <p:spPr>
            <a:xfrm>
              <a:off x="3922681" y="2982087"/>
              <a:ext cx="44640" cy="38219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9"/>
            <p:cNvSpPr/>
            <p:nvPr/>
          </p:nvSpPr>
          <p:spPr>
            <a:xfrm>
              <a:off x="3868015" y="3692564"/>
              <a:ext cx="44622" cy="38202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4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9"/>
            <p:cNvSpPr/>
            <p:nvPr/>
          </p:nvSpPr>
          <p:spPr>
            <a:xfrm>
              <a:off x="3868015" y="3637755"/>
              <a:ext cx="44766" cy="38327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9"/>
            <p:cNvSpPr/>
            <p:nvPr/>
          </p:nvSpPr>
          <p:spPr>
            <a:xfrm>
              <a:off x="3868015" y="2982087"/>
              <a:ext cx="44622" cy="38219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9"/>
            <p:cNvSpPr/>
            <p:nvPr/>
          </p:nvSpPr>
          <p:spPr>
            <a:xfrm>
              <a:off x="3868015" y="2927404"/>
              <a:ext cx="44622" cy="3827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9"/>
            <p:cNvSpPr/>
            <p:nvPr/>
          </p:nvSpPr>
          <p:spPr>
            <a:xfrm>
              <a:off x="3813331" y="3856454"/>
              <a:ext cx="44784" cy="3827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7"/>
                    <a:pt x="1821" y="1821"/>
                  </a:cubicBezTo>
                  <a:cubicBezTo>
                    <a:pt x="2496" y="1147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9"/>
            <p:cNvSpPr/>
            <p:nvPr/>
          </p:nvSpPr>
          <p:spPr>
            <a:xfrm>
              <a:off x="3813331" y="3801771"/>
              <a:ext cx="44784" cy="3827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10"/>
                    <a:pt x="526" y="2134"/>
                    <a:pt x="1074" y="2134"/>
                  </a:cubicBezTo>
                  <a:cubicBezTo>
                    <a:pt x="1336" y="2134"/>
                    <a:pt x="1604" y="2037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9"/>
            <p:cNvSpPr/>
            <p:nvPr/>
          </p:nvSpPr>
          <p:spPr>
            <a:xfrm>
              <a:off x="3813331" y="3747105"/>
              <a:ext cx="44784" cy="38327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55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9"/>
            <p:cNvSpPr/>
            <p:nvPr/>
          </p:nvSpPr>
          <p:spPr>
            <a:xfrm>
              <a:off x="3813331" y="3692564"/>
              <a:ext cx="44784" cy="38202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9"/>
            <p:cNvSpPr/>
            <p:nvPr/>
          </p:nvSpPr>
          <p:spPr>
            <a:xfrm>
              <a:off x="3813331" y="2872738"/>
              <a:ext cx="44784" cy="3827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6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9"/>
            <p:cNvSpPr/>
            <p:nvPr/>
          </p:nvSpPr>
          <p:spPr>
            <a:xfrm>
              <a:off x="3758647" y="3856454"/>
              <a:ext cx="44784" cy="3827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1"/>
                  </a:cubicBezTo>
                  <a:cubicBezTo>
                    <a:pt x="2497" y="1147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9"/>
            <p:cNvSpPr/>
            <p:nvPr/>
          </p:nvSpPr>
          <p:spPr>
            <a:xfrm>
              <a:off x="3758647" y="2872738"/>
              <a:ext cx="44784" cy="3827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9"/>
            <p:cNvSpPr/>
            <p:nvPr/>
          </p:nvSpPr>
          <p:spPr>
            <a:xfrm>
              <a:off x="3758647" y="2818054"/>
              <a:ext cx="44784" cy="3834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9"/>
                    <a:pt x="9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9"/>
            <p:cNvSpPr/>
            <p:nvPr/>
          </p:nvSpPr>
          <p:spPr>
            <a:xfrm>
              <a:off x="3704125" y="3856454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7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9"/>
            <p:cNvSpPr/>
            <p:nvPr/>
          </p:nvSpPr>
          <p:spPr>
            <a:xfrm>
              <a:off x="3704125" y="2872738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9"/>
            <p:cNvSpPr/>
            <p:nvPr/>
          </p:nvSpPr>
          <p:spPr>
            <a:xfrm>
              <a:off x="3704125" y="2818054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1" y="480"/>
                    <a:pt x="1" y="1074"/>
                  </a:cubicBezTo>
                  <a:cubicBezTo>
                    <a:pt x="1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9"/>
            <p:cNvSpPr/>
            <p:nvPr/>
          </p:nvSpPr>
          <p:spPr>
            <a:xfrm>
              <a:off x="3649441" y="3856454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1"/>
                  </a:cubicBezTo>
                  <a:cubicBezTo>
                    <a:pt x="2489" y="1147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9"/>
            <p:cNvSpPr/>
            <p:nvPr/>
          </p:nvSpPr>
          <p:spPr>
            <a:xfrm>
              <a:off x="3649441" y="3801771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10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9"/>
            <p:cNvSpPr/>
            <p:nvPr/>
          </p:nvSpPr>
          <p:spPr>
            <a:xfrm>
              <a:off x="3649441" y="2872738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9"/>
            <p:cNvSpPr/>
            <p:nvPr/>
          </p:nvSpPr>
          <p:spPr>
            <a:xfrm>
              <a:off x="3649441" y="2818054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9"/>
            <p:cNvSpPr/>
            <p:nvPr/>
          </p:nvSpPr>
          <p:spPr>
            <a:xfrm>
              <a:off x="3594775" y="3801771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10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9"/>
            <p:cNvSpPr/>
            <p:nvPr/>
          </p:nvSpPr>
          <p:spPr>
            <a:xfrm>
              <a:off x="3594775" y="3747105"/>
              <a:ext cx="44640" cy="38327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9"/>
            <p:cNvSpPr/>
            <p:nvPr/>
          </p:nvSpPr>
          <p:spPr>
            <a:xfrm>
              <a:off x="3594775" y="3692564"/>
              <a:ext cx="44640" cy="38202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9"/>
            <p:cNvSpPr/>
            <p:nvPr/>
          </p:nvSpPr>
          <p:spPr>
            <a:xfrm>
              <a:off x="3594775" y="3583071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3594775" y="3528405"/>
              <a:ext cx="44640" cy="38327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3594775" y="3473865"/>
              <a:ext cx="44640" cy="38202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3594775" y="3419199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3594775" y="2818054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3540091" y="3637755"/>
              <a:ext cx="44640" cy="38327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89" y="1155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9"/>
            <p:cNvSpPr/>
            <p:nvPr/>
          </p:nvSpPr>
          <p:spPr>
            <a:xfrm>
              <a:off x="3540091" y="3583071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9"/>
            <p:cNvSpPr/>
            <p:nvPr/>
          </p:nvSpPr>
          <p:spPr>
            <a:xfrm>
              <a:off x="3540091" y="3419199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3540091" y="3364515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3540002" y="3309849"/>
              <a:ext cx="44730" cy="38327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1" y="0"/>
                  </a:moveTo>
                  <a:cubicBezTo>
                    <a:pt x="486" y="0"/>
                    <a:pt x="6" y="480"/>
                    <a:pt x="6" y="1065"/>
                  </a:cubicBezTo>
                  <a:cubicBezTo>
                    <a:pt x="0" y="1709"/>
                    <a:pt x="524" y="2137"/>
                    <a:pt x="1072" y="2137"/>
                  </a:cubicBezTo>
                  <a:cubicBezTo>
                    <a:pt x="1333" y="2137"/>
                    <a:pt x="1601" y="2039"/>
                    <a:pt x="1819" y="1821"/>
                  </a:cubicBezTo>
                  <a:cubicBezTo>
                    <a:pt x="2494" y="1154"/>
                    <a:pt x="2022" y="0"/>
                    <a:pt x="10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3540091" y="2763388"/>
              <a:ext cx="44640" cy="38327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1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4" y="1821"/>
                  </a:cubicBezTo>
                  <a:cubicBezTo>
                    <a:pt x="2489" y="1154"/>
                    <a:pt x="2017" y="8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9"/>
            <p:cNvSpPr/>
            <p:nvPr/>
          </p:nvSpPr>
          <p:spPr>
            <a:xfrm>
              <a:off x="3485318" y="3309849"/>
              <a:ext cx="44730" cy="38327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1" y="0"/>
                  </a:moveTo>
                  <a:cubicBezTo>
                    <a:pt x="486" y="0"/>
                    <a:pt x="6" y="480"/>
                    <a:pt x="6" y="1065"/>
                  </a:cubicBezTo>
                  <a:cubicBezTo>
                    <a:pt x="1" y="1709"/>
                    <a:pt x="524" y="2137"/>
                    <a:pt x="1072" y="2137"/>
                  </a:cubicBezTo>
                  <a:cubicBezTo>
                    <a:pt x="1334" y="2137"/>
                    <a:pt x="1601" y="2039"/>
                    <a:pt x="1819" y="1821"/>
                  </a:cubicBezTo>
                  <a:cubicBezTo>
                    <a:pt x="2494" y="1154"/>
                    <a:pt x="2022" y="0"/>
                    <a:pt x="10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9"/>
            <p:cNvSpPr/>
            <p:nvPr/>
          </p:nvSpPr>
          <p:spPr>
            <a:xfrm>
              <a:off x="3485425" y="3255166"/>
              <a:ext cx="44622" cy="3834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9"/>
            <p:cNvSpPr/>
            <p:nvPr/>
          </p:nvSpPr>
          <p:spPr>
            <a:xfrm>
              <a:off x="3485425" y="2763388"/>
              <a:ext cx="44622" cy="38327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9"/>
            <p:cNvSpPr/>
            <p:nvPr/>
          </p:nvSpPr>
          <p:spPr>
            <a:xfrm>
              <a:off x="3430742" y="3255166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9"/>
            <p:cNvSpPr/>
            <p:nvPr/>
          </p:nvSpPr>
          <p:spPr>
            <a:xfrm>
              <a:off x="3430742" y="2763388"/>
              <a:ext cx="44640" cy="38327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0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88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9"/>
            <p:cNvSpPr/>
            <p:nvPr/>
          </p:nvSpPr>
          <p:spPr>
            <a:xfrm>
              <a:off x="3430742" y="2708848"/>
              <a:ext cx="44640" cy="38237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9"/>
            <p:cNvSpPr/>
            <p:nvPr/>
          </p:nvSpPr>
          <p:spPr>
            <a:xfrm>
              <a:off x="3376076" y="3255166"/>
              <a:ext cx="44784" cy="3834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9"/>
            <p:cNvSpPr/>
            <p:nvPr/>
          </p:nvSpPr>
          <p:spPr>
            <a:xfrm>
              <a:off x="3376076" y="2763388"/>
              <a:ext cx="44784" cy="38327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96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3376076" y="2708848"/>
              <a:ext cx="44784" cy="38237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3321392" y="3255166"/>
              <a:ext cx="44784" cy="3834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6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9"/>
            <p:cNvSpPr/>
            <p:nvPr/>
          </p:nvSpPr>
          <p:spPr>
            <a:xfrm>
              <a:off x="3321392" y="3200643"/>
              <a:ext cx="44784" cy="38219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74" y="0"/>
                  </a:moveTo>
                  <a:cubicBezTo>
                    <a:pt x="480" y="0"/>
                    <a:pt x="9" y="472"/>
                    <a:pt x="1" y="1065"/>
                  </a:cubicBezTo>
                  <a:cubicBezTo>
                    <a:pt x="1" y="1707"/>
                    <a:pt x="527" y="2131"/>
                    <a:pt x="1073" y="2131"/>
                  </a:cubicBezTo>
                  <a:cubicBezTo>
                    <a:pt x="1337" y="2131"/>
                    <a:pt x="1605" y="2032"/>
                    <a:pt x="1822" y="1813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9"/>
            <p:cNvSpPr/>
            <p:nvPr/>
          </p:nvSpPr>
          <p:spPr>
            <a:xfrm>
              <a:off x="3321392" y="2763388"/>
              <a:ext cx="44784" cy="38327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0" y="8"/>
                    <a:pt x="9" y="480"/>
                    <a:pt x="1" y="1073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2" y="1821"/>
                  </a:cubicBezTo>
                  <a:cubicBezTo>
                    <a:pt x="2496" y="1154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3321392" y="2708848"/>
              <a:ext cx="44784" cy="38237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8"/>
                    <a:pt x="527" y="2131"/>
                    <a:pt x="1073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3266870" y="3200643"/>
              <a:ext cx="44622" cy="38219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67" y="2131"/>
                  </a:cubicBezTo>
                  <a:cubicBezTo>
                    <a:pt x="1329" y="2131"/>
                    <a:pt x="1597" y="2032"/>
                    <a:pt x="1813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9"/>
            <p:cNvSpPr/>
            <p:nvPr/>
          </p:nvSpPr>
          <p:spPr>
            <a:xfrm>
              <a:off x="3266870" y="2872738"/>
              <a:ext cx="44622" cy="3827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9"/>
            <p:cNvSpPr/>
            <p:nvPr/>
          </p:nvSpPr>
          <p:spPr>
            <a:xfrm>
              <a:off x="3266870" y="2818054"/>
              <a:ext cx="44622" cy="3834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3266870" y="2763388"/>
              <a:ext cx="44622" cy="38327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0" y="2137"/>
                  </a:cubicBezTo>
                  <a:cubicBezTo>
                    <a:pt x="1332" y="2137"/>
                    <a:pt x="1597" y="2039"/>
                    <a:pt x="1813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3212186" y="3200643"/>
              <a:ext cx="44640" cy="38219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9"/>
            <p:cNvSpPr/>
            <p:nvPr/>
          </p:nvSpPr>
          <p:spPr>
            <a:xfrm>
              <a:off x="3212186" y="3145959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9"/>
            <p:cNvSpPr/>
            <p:nvPr/>
          </p:nvSpPr>
          <p:spPr>
            <a:xfrm>
              <a:off x="3212186" y="2927404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9"/>
            <p:cNvSpPr/>
            <p:nvPr/>
          </p:nvSpPr>
          <p:spPr>
            <a:xfrm>
              <a:off x="3212186" y="2872738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9"/>
            <p:cNvSpPr/>
            <p:nvPr/>
          </p:nvSpPr>
          <p:spPr>
            <a:xfrm>
              <a:off x="3157520" y="3145959"/>
              <a:ext cx="44622" cy="3827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3157520" y="3091294"/>
              <a:ext cx="44622" cy="38327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3157520" y="3036610"/>
              <a:ext cx="44622" cy="3834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3157520" y="2982087"/>
              <a:ext cx="44622" cy="38219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3157520" y="2927404"/>
              <a:ext cx="44622" cy="3827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3868015" y="3036610"/>
              <a:ext cx="44622" cy="3834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9"/>
            <p:cNvSpPr/>
            <p:nvPr/>
          </p:nvSpPr>
          <p:spPr>
            <a:xfrm>
              <a:off x="3102836" y="1725131"/>
              <a:ext cx="44784" cy="3827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9"/>
            <p:cNvSpPr/>
            <p:nvPr/>
          </p:nvSpPr>
          <p:spPr>
            <a:xfrm>
              <a:off x="3048314" y="1725131"/>
              <a:ext cx="44622" cy="3827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3977203" y="2107559"/>
              <a:ext cx="44784" cy="3834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1"/>
                    <a:pt x="1" y="1066"/>
                  </a:cubicBezTo>
                  <a:cubicBezTo>
                    <a:pt x="1" y="1710"/>
                    <a:pt x="530" y="2138"/>
                    <a:pt x="1078" y="2138"/>
                  </a:cubicBezTo>
                  <a:cubicBezTo>
                    <a:pt x="1340" y="2138"/>
                    <a:pt x="1607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3977203" y="2162243"/>
              <a:ext cx="44784" cy="3827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3977203" y="2216926"/>
              <a:ext cx="44784" cy="3825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9"/>
            <p:cNvSpPr/>
            <p:nvPr/>
          </p:nvSpPr>
          <p:spPr>
            <a:xfrm>
              <a:off x="3977203" y="2271592"/>
              <a:ext cx="44784" cy="3827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9"/>
            <p:cNvSpPr/>
            <p:nvPr/>
          </p:nvSpPr>
          <p:spPr>
            <a:xfrm>
              <a:off x="3977203" y="2326115"/>
              <a:ext cx="44784" cy="3834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9"/>
                    <a:pt x="9" y="481"/>
                    <a:pt x="1" y="1074"/>
                  </a:cubicBezTo>
                  <a:cubicBezTo>
                    <a:pt x="1" y="1712"/>
                    <a:pt x="529" y="2138"/>
                    <a:pt x="1077" y="2138"/>
                  </a:cubicBezTo>
                  <a:cubicBezTo>
                    <a:pt x="1339" y="2138"/>
                    <a:pt x="1606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3977203" y="2380799"/>
              <a:ext cx="44784" cy="3834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40"/>
                    <a:pt x="1822" y="1821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3977203" y="2435482"/>
              <a:ext cx="44784" cy="3825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3704125" y="2271592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9"/>
            <p:cNvSpPr/>
            <p:nvPr/>
          </p:nvSpPr>
          <p:spPr>
            <a:xfrm>
              <a:off x="3704125" y="2326115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9"/>
            <p:cNvSpPr/>
            <p:nvPr/>
          </p:nvSpPr>
          <p:spPr>
            <a:xfrm>
              <a:off x="3485425" y="2326115"/>
              <a:ext cx="44622" cy="3834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3540091" y="2380799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1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3540091" y="2326115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4" y="1822"/>
                  </a:cubicBezTo>
                  <a:cubicBezTo>
                    <a:pt x="2489" y="1155"/>
                    <a:pt x="2017" y="9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9"/>
            <p:cNvSpPr/>
            <p:nvPr/>
          </p:nvSpPr>
          <p:spPr>
            <a:xfrm>
              <a:off x="3594775" y="2326115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9"/>
            <p:cNvSpPr/>
            <p:nvPr/>
          </p:nvSpPr>
          <p:spPr>
            <a:xfrm>
              <a:off x="3649441" y="2326115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3649441" y="2380799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1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3704125" y="2380799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9"/>
            <p:cNvSpPr/>
            <p:nvPr/>
          </p:nvSpPr>
          <p:spPr>
            <a:xfrm>
              <a:off x="3704125" y="2435482"/>
              <a:ext cx="44640" cy="3825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9"/>
            <p:cNvSpPr/>
            <p:nvPr/>
          </p:nvSpPr>
          <p:spPr>
            <a:xfrm>
              <a:off x="3758647" y="2271592"/>
              <a:ext cx="44784" cy="38219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7"/>
                    <a:pt x="527" y="2131"/>
                    <a:pt x="1074" y="2131"/>
                  </a:cubicBezTo>
                  <a:cubicBezTo>
                    <a:pt x="1337" y="2131"/>
                    <a:pt x="1605" y="2033"/>
                    <a:pt x="1822" y="1813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9"/>
            <p:cNvSpPr/>
            <p:nvPr/>
          </p:nvSpPr>
          <p:spPr>
            <a:xfrm>
              <a:off x="3758647" y="2326115"/>
              <a:ext cx="44784" cy="3834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9"/>
                    <a:pt x="9" y="481"/>
                    <a:pt x="1" y="1074"/>
                  </a:cubicBezTo>
                  <a:cubicBezTo>
                    <a:pt x="1" y="1712"/>
                    <a:pt x="529" y="2138"/>
                    <a:pt x="1077" y="2138"/>
                  </a:cubicBezTo>
                  <a:cubicBezTo>
                    <a:pt x="1339" y="2138"/>
                    <a:pt x="1606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9"/>
            <p:cNvSpPr/>
            <p:nvPr/>
          </p:nvSpPr>
          <p:spPr>
            <a:xfrm>
              <a:off x="3758647" y="2380799"/>
              <a:ext cx="44784" cy="3834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40"/>
                    <a:pt x="1822" y="1821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9"/>
            <p:cNvSpPr/>
            <p:nvPr/>
          </p:nvSpPr>
          <p:spPr>
            <a:xfrm>
              <a:off x="3758647" y="2435482"/>
              <a:ext cx="44784" cy="3825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9"/>
            <p:cNvSpPr/>
            <p:nvPr/>
          </p:nvSpPr>
          <p:spPr>
            <a:xfrm>
              <a:off x="3813331" y="2162243"/>
              <a:ext cx="44784" cy="3827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7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9"/>
            <p:cNvSpPr/>
            <p:nvPr/>
          </p:nvSpPr>
          <p:spPr>
            <a:xfrm>
              <a:off x="3813331" y="2216926"/>
              <a:ext cx="44784" cy="3825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6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9"/>
            <p:cNvSpPr/>
            <p:nvPr/>
          </p:nvSpPr>
          <p:spPr>
            <a:xfrm>
              <a:off x="3813331" y="2271592"/>
              <a:ext cx="44784" cy="3827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7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9"/>
            <p:cNvSpPr/>
            <p:nvPr/>
          </p:nvSpPr>
          <p:spPr>
            <a:xfrm>
              <a:off x="3813331" y="2326115"/>
              <a:ext cx="44784" cy="3834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96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9"/>
            <p:cNvSpPr/>
            <p:nvPr/>
          </p:nvSpPr>
          <p:spPr>
            <a:xfrm>
              <a:off x="3813331" y="2380799"/>
              <a:ext cx="44784" cy="3834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9"/>
            <p:cNvSpPr/>
            <p:nvPr/>
          </p:nvSpPr>
          <p:spPr>
            <a:xfrm>
              <a:off x="3813331" y="2435482"/>
              <a:ext cx="44784" cy="3825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6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9"/>
            <p:cNvSpPr/>
            <p:nvPr/>
          </p:nvSpPr>
          <p:spPr>
            <a:xfrm>
              <a:off x="3868015" y="2162243"/>
              <a:ext cx="44622" cy="3827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9"/>
            <p:cNvSpPr/>
            <p:nvPr/>
          </p:nvSpPr>
          <p:spPr>
            <a:xfrm>
              <a:off x="3868015" y="2216926"/>
              <a:ext cx="44622" cy="3825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9"/>
            <p:cNvSpPr/>
            <p:nvPr/>
          </p:nvSpPr>
          <p:spPr>
            <a:xfrm>
              <a:off x="3868015" y="2271592"/>
              <a:ext cx="44622" cy="38219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9"/>
            <p:cNvSpPr/>
            <p:nvPr/>
          </p:nvSpPr>
          <p:spPr>
            <a:xfrm>
              <a:off x="3868015" y="2326115"/>
              <a:ext cx="44622" cy="3834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4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9"/>
            <p:cNvSpPr/>
            <p:nvPr/>
          </p:nvSpPr>
          <p:spPr>
            <a:xfrm>
              <a:off x="3868015" y="2380799"/>
              <a:ext cx="44622" cy="3834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9"/>
            <p:cNvSpPr/>
            <p:nvPr/>
          </p:nvSpPr>
          <p:spPr>
            <a:xfrm>
              <a:off x="3868015" y="2435482"/>
              <a:ext cx="44622" cy="3825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9"/>
            <p:cNvSpPr/>
            <p:nvPr/>
          </p:nvSpPr>
          <p:spPr>
            <a:xfrm>
              <a:off x="3868015" y="2490148"/>
              <a:ext cx="44622" cy="3827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9"/>
            <p:cNvSpPr/>
            <p:nvPr/>
          </p:nvSpPr>
          <p:spPr>
            <a:xfrm>
              <a:off x="3922681" y="2107559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9"/>
            <p:cNvSpPr/>
            <p:nvPr/>
          </p:nvSpPr>
          <p:spPr>
            <a:xfrm>
              <a:off x="3922681" y="2162243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9"/>
            <p:cNvSpPr/>
            <p:nvPr/>
          </p:nvSpPr>
          <p:spPr>
            <a:xfrm>
              <a:off x="3922681" y="2216926"/>
              <a:ext cx="44640" cy="3825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9"/>
            <p:cNvSpPr/>
            <p:nvPr/>
          </p:nvSpPr>
          <p:spPr>
            <a:xfrm>
              <a:off x="3922681" y="2271592"/>
              <a:ext cx="44640" cy="38219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9"/>
            <p:cNvSpPr/>
            <p:nvPr/>
          </p:nvSpPr>
          <p:spPr>
            <a:xfrm>
              <a:off x="3922681" y="2326115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9"/>
            <p:cNvSpPr/>
            <p:nvPr/>
          </p:nvSpPr>
          <p:spPr>
            <a:xfrm>
              <a:off x="3922681" y="2380799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3" y="1821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9"/>
            <p:cNvSpPr/>
            <p:nvPr/>
          </p:nvSpPr>
          <p:spPr>
            <a:xfrm>
              <a:off x="3922681" y="2435482"/>
              <a:ext cx="44640" cy="3825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9"/>
            <p:cNvSpPr/>
            <p:nvPr/>
          </p:nvSpPr>
          <p:spPr>
            <a:xfrm>
              <a:off x="3922681" y="2490148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9"/>
            <p:cNvSpPr/>
            <p:nvPr/>
          </p:nvSpPr>
          <p:spPr>
            <a:xfrm>
              <a:off x="3977203" y="2490148"/>
              <a:ext cx="44784" cy="3827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9"/>
            <p:cNvSpPr/>
            <p:nvPr/>
          </p:nvSpPr>
          <p:spPr>
            <a:xfrm>
              <a:off x="4031887" y="2107559"/>
              <a:ext cx="44784" cy="3834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9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9"/>
            <p:cNvSpPr/>
            <p:nvPr/>
          </p:nvSpPr>
          <p:spPr>
            <a:xfrm>
              <a:off x="4031887" y="2162243"/>
              <a:ext cx="44784" cy="3827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9"/>
            <p:cNvSpPr/>
            <p:nvPr/>
          </p:nvSpPr>
          <p:spPr>
            <a:xfrm>
              <a:off x="4031887" y="2216926"/>
              <a:ext cx="44784" cy="3825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9"/>
            <p:cNvSpPr/>
            <p:nvPr/>
          </p:nvSpPr>
          <p:spPr>
            <a:xfrm>
              <a:off x="4031887" y="2271592"/>
              <a:ext cx="44784" cy="38219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5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3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9"/>
            <p:cNvSpPr/>
            <p:nvPr/>
          </p:nvSpPr>
          <p:spPr>
            <a:xfrm>
              <a:off x="4031887" y="2326115"/>
              <a:ext cx="44784" cy="3834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9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2" y="1822"/>
                  </a:cubicBezTo>
                  <a:cubicBezTo>
                    <a:pt x="2496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9"/>
            <p:cNvSpPr/>
            <p:nvPr/>
          </p:nvSpPr>
          <p:spPr>
            <a:xfrm>
              <a:off x="4031887" y="2380799"/>
              <a:ext cx="44784" cy="3834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2" y="1821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9"/>
            <p:cNvSpPr/>
            <p:nvPr/>
          </p:nvSpPr>
          <p:spPr>
            <a:xfrm>
              <a:off x="4031887" y="2435482"/>
              <a:ext cx="44784" cy="3825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9"/>
            <p:cNvSpPr/>
            <p:nvPr/>
          </p:nvSpPr>
          <p:spPr>
            <a:xfrm>
              <a:off x="4031887" y="2490148"/>
              <a:ext cx="44784" cy="3827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9"/>
            <p:cNvSpPr/>
            <p:nvPr/>
          </p:nvSpPr>
          <p:spPr>
            <a:xfrm>
              <a:off x="4031887" y="2053036"/>
              <a:ext cx="44730" cy="38202"/>
            </a:xfrm>
            <a:custGeom>
              <a:avLst/>
              <a:gdLst/>
              <a:ahLst/>
              <a:cxnLst/>
              <a:rect l="l" t="t" r="r" b="b"/>
              <a:pathLst>
                <a:path w="2494" h="2130" extrusionOk="0">
                  <a:moveTo>
                    <a:pt x="1075" y="1"/>
                  </a:moveTo>
                  <a:cubicBezTo>
                    <a:pt x="1072" y="1"/>
                    <a:pt x="1069" y="1"/>
                    <a:pt x="1065" y="1"/>
                  </a:cubicBezTo>
                  <a:cubicBezTo>
                    <a:pt x="480" y="1"/>
                    <a:pt x="9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3"/>
                  </a:cubicBezTo>
                  <a:cubicBezTo>
                    <a:pt x="2494" y="1149"/>
                    <a:pt x="2020" y="1"/>
                    <a:pt x="10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9"/>
            <p:cNvSpPr/>
            <p:nvPr/>
          </p:nvSpPr>
          <p:spPr>
            <a:xfrm>
              <a:off x="3977203" y="2053036"/>
              <a:ext cx="44784" cy="38202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3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2" y="1813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9"/>
            <p:cNvSpPr/>
            <p:nvPr/>
          </p:nvSpPr>
          <p:spPr>
            <a:xfrm>
              <a:off x="3922681" y="2053036"/>
              <a:ext cx="44640" cy="38202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9"/>
            <p:cNvSpPr/>
            <p:nvPr/>
          </p:nvSpPr>
          <p:spPr>
            <a:xfrm>
              <a:off x="3922681" y="1943687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9"/>
            <p:cNvSpPr/>
            <p:nvPr/>
          </p:nvSpPr>
          <p:spPr>
            <a:xfrm>
              <a:off x="3868015" y="2107559"/>
              <a:ext cx="44622" cy="3834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9"/>
            <p:cNvSpPr/>
            <p:nvPr/>
          </p:nvSpPr>
          <p:spPr>
            <a:xfrm>
              <a:off x="3868015" y="2053036"/>
              <a:ext cx="44622" cy="38202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4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9"/>
            <p:cNvSpPr/>
            <p:nvPr/>
          </p:nvSpPr>
          <p:spPr>
            <a:xfrm>
              <a:off x="3868015" y="1998371"/>
              <a:ext cx="44622" cy="3825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9"/>
            <p:cNvSpPr/>
            <p:nvPr/>
          </p:nvSpPr>
          <p:spPr>
            <a:xfrm>
              <a:off x="3868015" y="1943687"/>
              <a:ext cx="44622" cy="3827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9"/>
            <p:cNvSpPr/>
            <p:nvPr/>
          </p:nvSpPr>
          <p:spPr>
            <a:xfrm>
              <a:off x="3813331" y="2490148"/>
              <a:ext cx="44784" cy="3827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7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9"/>
            <p:cNvSpPr/>
            <p:nvPr/>
          </p:nvSpPr>
          <p:spPr>
            <a:xfrm>
              <a:off x="3813331" y="2107559"/>
              <a:ext cx="44784" cy="3834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9"/>
            <p:cNvSpPr/>
            <p:nvPr/>
          </p:nvSpPr>
          <p:spPr>
            <a:xfrm>
              <a:off x="3813331" y="2053036"/>
              <a:ext cx="44784" cy="38202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9"/>
            <p:cNvSpPr/>
            <p:nvPr/>
          </p:nvSpPr>
          <p:spPr>
            <a:xfrm>
              <a:off x="3813331" y="1998371"/>
              <a:ext cx="44784" cy="3825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6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9"/>
            <p:cNvSpPr/>
            <p:nvPr/>
          </p:nvSpPr>
          <p:spPr>
            <a:xfrm>
              <a:off x="3813331" y="1943687"/>
              <a:ext cx="44784" cy="3827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7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9"/>
            <p:cNvSpPr/>
            <p:nvPr/>
          </p:nvSpPr>
          <p:spPr>
            <a:xfrm>
              <a:off x="3813331" y="1889003"/>
              <a:ext cx="44784" cy="3834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9"/>
            <p:cNvSpPr/>
            <p:nvPr/>
          </p:nvSpPr>
          <p:spPr>
            <a:xfrm>
              <a:off x="3758647" y="2490148"/>
              <a:ext cx="44784" cy="3827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9"/>
            <p:cNvSpPr/>
            <p:nvPr/>
          </p:nvSpPr>
          <p:spPr>
            <a:xfrm>
              <a:off x="3758647" y="2216926"/>
              <a:ext cx="44784" cy="3825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9"/>
            <p:cNvSpPr/>
            <p:nvPr/>
          </p:nvSpPr>
          <p:spPr>
            <a:xfrm>
              <a:off x="3758647" y="2162243"/>
              <a:ext cx="44784" cy="3827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9"/>
            <p:cNvSpPr/>
            <p:nvPr/>
          </p:nvSpPr>
          <p:spPr>
            <a:xfrm>
              <a:off x="3758647" y="2107559"/>
              <a:ext cx="44784" cy="3834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9"/>
                    <a:pt x="9" y="481"/>
                    <a:pt x="1" y="1066"/>
                  </a:cubicBezTo>
                  <a:cubicBezTo>
                    <a:pt x="1" y="1710"/>
                    <a:pt x="530" y="2138"/>
                    <a:pt x="1078" y="2138"/>
                  </a:cubicBezTo>
                  <a:cubicBezTo>
                    <a:pt x="1340" y="2138"/>
                    <a:pt x="1607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9"/>
            <p:cNvSpPr/>
            <p:nvPr/>
          </p:nvSpPr>
          <p:spPr>
            <a:xfrm>
              <a:off x="3758647" y="2053036"/>
              <a:ext cx="44784" cy="38202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3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2" y="1813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9"/>
            <p:cNvSpPr/>
            <p:nvPr/>
          </p:nvSpPr>
          <p:spPr>
            <a:xfrm>
              <a:off x="3758647" y="1998371"/>
              <a:ext cx="44784" cy="3825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9"/>
            <p:cNvSpPr/>
            <p:nvPr/>
          </p:nvSpPr>
          <p:spPr>
            <a:xfrm>
              <a:off x="3758647" y="1943687"/>
              <a:ext cx="44784" cy="3827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9"/>
            <p:cNvSpPr/>
            <p:nvPr/>
          </p:nvSpPr>
          <p:spPr>
            <a:xfrm>
              <a:off x="3758647" y="1889003"/>
              <a:ext cx="44784" cy="3834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1"/>
                    <a:pt x="1" y="1066"/>
                  </a:cubicBezTo>
                  <a:cubicBezTo>
                    <a:pt x="1" y="1710"/>
                    <a:pt x="530" y="2138"/>
                    <a:pt x="1078" y="2138"/>
                  </a:cubicBezTo>
                  <a:cubicBezTo>
                    <a:pt x="1340" y="2138"/>
                    <a:pt x="1607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9"/>
            <p:cNvSpPr/>
            <p:nvPr/>
          </p:nvSpPr>
          <p:spPr>
            <a:xfrm>
              <a:off x="3704125" y="2544832"/>
              <a:ext cx="44730" cy="38327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9"/>
            <p:cNvSpPr/>
            <p:nvPr/>
          </p:nvSpPr>
          <p:spPr>
            <a:xfrm>
              <a:off x="3704125" y="2490148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9"/>
            <p:cNvSpPr/>
            <p:nvPr/>
          </p:nvSpPr>
          <p:spPr>
            <a:xfrm>
              <a:off x="3704125" y="2216926"/>
              <a:ext cx="44640" cy="3825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9"/>
            <p:cNvSpPr/>
            <p:nvPr/>
          </p:nvSpPr>
          <p:spPr>
            <a:xfrm>
              <a:off x="3704125" y="2107559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9"/>
            <p:cNvSpPr/>
            <p:nvPr/>
          </p:nvSpPr>
          <p:spPr>
            <a:xfrm>
              <a:off x="3704125" y="2053036"/>
              <a:ext cx="44640" cy="38202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3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9"/>
            <p:cNvSpPr/>
            <p:nvPr/>
          </p:nvSpPr>
          <p:spPr>
            <a:xfrm>
              <a:off x="3704125" y="1998371"/>
              <a:ext cx="44640" cy="3825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9"/>
            <p:cNvSpPr/>
            <p:nvPr/>
          </p:nvSpPr>
          <p:spPr>
            <a:xfrm>
              <a:off x="3704125" y="1943687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9"/>
            <p:cNvSpPr/>
            <p:nvPr/>
          </p:nvSpPr>
          <p:spPr>
            <a:xfrm>
              <a:off x="3704125" y="1889003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9"/>
            <p:cNvSpPr/>
            <p:nvPr/>
          </p:nvSpPr>
          <p:spPr>
            <a:xfrm>
              <a:off x="3704125" y="1725131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9"/>
            <p:cNvSpPr/>
            <p:nvPr/>
          </p:nvSpPr>
          <p:spPr>
            <a:xfrm>
              <a:off x="3649441" y="2435482"/>
              <a:ext cx="44640" cy="3825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9"/>
            <p:cNvSpPr/>
            <p:nvPr/>
          </p:nvSpPr>
          <p:spPr>
            <a:xfrm>
              <a:off x="3649441" y="2271592"/>
              <a:ext cx="44640" cy="38219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4" y="2131"/>
                    <a:pt x="1603" y="2033"/>
                    <a:pt x="1822" y="1813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9"/>
            <p:cNvSpPr/>
            <p:nvPr/>
          </p:nvSpPr>
          <p:spPr>
            <a:xfrm>
              <a:off x="3649441" y="2216926"/>
              <a:ext cx="44640" cy="3825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9"/>
            <p:cNvSpPr/>
            <p:nvPr/>
          </p:nvSpPr>
          <p:spPr>
            <a:xfrm>
              <a:off x="3649441" y="2162243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9"/>
            <p:cNvSpPr/>
            <p:nvPr/>
          </p:nvSpPr>
          <p:spPr>
            <a:xfrm>
              <a:off x="3649441" y="2107559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9"/>
            <p:cNvSpPr/>
            <p:nvPr/>
          </p:nvSpPr>
          <p:spPr>
            <a:xfrm>
              <a:off x="3649441" y="2053036"/>
              <a:ext cx="44604" cy="38202"/>
            </a:xfrm>
            <a:custGeom>
              <a:avLst/>
              <a:gdLst/>
              <a:ahLst/>
              <a:cxnLst/>
              <a:rect l="l" t="t" r="r" b="b"/>
              <a:pathLst>
                <a:path w="2487" h="2130" extrusionOk="0">
                  <a:moveTo>
                    <a:pt x="1076" y="1"/>
                  </a:moveTo>
                  <a:cubicBezTo>
                    <a:pt x="1073" y="1"/>
                    <a:pt x="1069" y="1"/>
                    <a:pt x="1066" y="1"/>
                  </a:cubicBezTo>
                  <a:cubicBezTo>
                    <a:pt x="481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3"/>
                  </a:cubicBezTo>
                  <a:cubicBezTo>
                    <a:pt x="2486" y="1149"/>
                    <a:pt x="2020" y="1"/>
                    <a:pt x="10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9"/>
            <p:cNvSpPr/>
            <p:nvPr/>
          </p:nvSpPr>
          <p:spPr>
            <a:xfrm>
              <a:off x="3649441" y="1998371"/>
              <a:ext cx="44640" cy="3825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9"/>
            <p:cNvSpPr/>
            <p:nvPr/>
          </p:nvSpPr>
          <p:spPr>
            <a:xfrm>
              <a:off x="3649441" y="1943687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9"/>
            <p:cNvSpPr/>
            <p:nvPr/>
          </p:nvSpPr>
          <p:spPr>
            <a:xfrm>
              <a:off x="3649441" y="1889003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9"/>
            <p:cNvSpPr/>
            <p:nvPr/>
          </p:nvSpPr>
          <p:spPr>
            <a:xfrm>
              <a:off x="3649441" y="1725131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9"/>
            <p:cNvSpPr/>
            <p:nvPr/>
          </p:nvSpPr>
          <p:spPr>
            <a:xfrm>
              <a:off x="3594775" y="2544832"/>
              <a:ext cx="44730" cy="38327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2" y="2039"/>
                    <a:pt x="1830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9"/>
            <p:cNvSpPr/>
            <p:nvPr/>
          </p:nvSpPr>
          <p:spPr>
            <a:xfrm>
              <a:off x="3594775" y="2490148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9"/>
            <p:cNvSpPr/>
            <p:nvPr/>
          </p:nvSpPr>
          <p:spPr>
            <a:xfrm>
              <a:off x="3594775" y="2380799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9"/>
            <p:cNvSpPr/>
            <p:nvPr/>
          </p:nvSpPr>
          <p:spPr>
            <a:xfrm>
              <a:off x="3594775" y="2271592"/>
              <a:ext cx="44640" cy="38219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9"/>
            <p:cNvSpPr/>
            <p:nvPr/>
          </p:nvSpPr>
          <p:spPr>
            <a:xfrm>
              <a:off x="3594775" y="2162243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9"/>
            <p:cNvSpPr/>
            <p:nvPr/>
          </p:nvSpPr>
          <p:spPr>
            <a:xfrm>
              <a:off x="3594775" y="2107559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9"/>
            <p:cNvSpPr/>
            <p:nvPr/>
          </p:nvSpPr>
          <p:spPr>
            <a:xfrm>
              <a:off x="3594775" y="2053036"/>
              <a:ext cx="44640" cy="38202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9"/>
            <p:cNvSpPr/>
            <p:nvPr/>
          </p:nvSpPr>
          <p:spPr>
            <a:xfrm>
              <a:off x="3594775" y="1998371"/>
              <a:ext cx="44640" cy="3825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9"/>
            <p:cNvSpPr/>
            <p:nvPr/>
          </p:nvSpPr>
          <p:spPr>
            <a:xfrm>
              <a:off x="3594775" y="1943687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9"/>
            <p:cNvSpPr/>
            <p:nvPr/>
          </p:nvSpPr>
          <p:spPr>
            <a:xfrm>
              <a:off x="3594775" y="1779815"/>
              <a:ext cx="44640" cy="3825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9"/>
            <p:cNvSpPr/>
            <p:nvPr/>
          </p:nvSpPr>
          <p:spPr>
            <a:xfrm>
              <a:off x="3594775" y="1725131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9"/>
            <p:cNvSpPr/>
            <p:nvPr/>
          </p:nvSpPr>
          <p:spPr>
            <a:xfrm>
              <a:off x="3540091" y="2490148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9"/>
            <p:cNvSpPr/>
            <p:nvPr/>
          </p:nvSpPr>
          <p:spPr>
            <a:xfrm>
              <a:off x="3540091" y="2435482"/>
              <a:ext cx="44640" cy="3825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9"/>
            <p:cNvSpPr/>
            <p:nvPr/>
          </p:nvSpPr>
          <p:spPr>
            <a:xfrm>
              <a:off x="3540091" y="2271592"/>
              <a:ext cx="44640" cy="38237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5"/>
                    <a:pt x="528" y="2132"/>
                    <a:pt x="1076" y="2132"/>
                  </a:cubicBezTo>
                  <a:cubicBezTo>
                    <a:pt x="1335" y="2132"/>
                    <a:pt x="1599" y="2036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9"/>
            <p:cNvSpPr/>
            <p:nvPr/>
          </p:nvSpPr>
          <p:spPr>
            <a:xfrm>
              <a:off x="3540091" y="2216926"/>
              <a:ext cx="44640" cy="3825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9"/>
            <p:cNvSpPr/>
            <p:nvPr/>
          </p:nvSpPr>
          <p:spPr>
            <a:xfrm>
              <a:off x="3540091" y="2162243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9"/>
            <p:cNvSpPr/>
            <p:nvPr/>
          </p:nvSpPr>
          <p:spPr>
            <a:xfrm>
              <a:off x="3540091" y="2107559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9" y="1155"/>
                    <a:pt x="2017" y="9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9"/>
            <p:cNvSpPr/>
            <p:nvPr/>
          </p:nvSpPr>
          <p:spPr>
            <a:xfrm>
              <a:off x="3540091" y="2053036"/>
              <a:ext cx="44640" cy="38202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3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9"/>
            <p:cNvSpPr/>
            <p:nvPr/>
          </p:nvSpPr>
          <p:spPr>
            <a:xfrm>
              <a:off x="3540091" y="1998371"/>
              <a:ext cx="44640" cy="3825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9"/>
            <p:cNvSpPr/>
            <p:nvPr/>
          </p:nvSpPr>
          <p:spPr>
            <a:xfrm>
              <a:off x="3540091" y="1725131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9"/>
            <p:cNvSpPr/>
            <p:nvPr/>
          </p:nvSpPr>
          <p:spPr>
            <a:xfrm>
              <a:off x="3485425" y="2435482"/>
              <a:ext cx="44622" cy="3825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9"/>
            <p:cNvSpPr/>
            <p:nvPr/>
          </p:nvSpPr>
          <p:spPr>
            <a:xfrm>
              <a:off x="3485425" y="2380799"/>
              <a:ext cx="44622" cy="3834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9"/>
            <p:cNvSpPr/>
            <p:nvPr/>
          </p:nvSpPr>
          <p:spPr>
            <a:xfrm>
              <a:off x="3485425" y="2271592"/>
              <a:ext cx="44622" cy="38219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3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9"/>
            <p:cNvSpPr/>
            <p:nvPr/>
          </p:nvSpPr>
          <p:spPr>
            <a:xfrm>
              <a:off x="3485425" y="2107559"/>
              <a:ext cx="44622" cy="3834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9"/>
            <p:cNvSpPr/>
            <p:nvPr/>
          </p:nvSpPr>
          <p:spPr>
            <a:xfrm>
              <a:off x="3485425" y="2053036"/>
              <a:ext cx="44586" cy="38202"/>
            </a:xfrm>
            <a:custGeom>
              <a:avLst/>
              <a:gdLst/>
              <a:ahLst/>
              <a:cxnLst/>
              <a:rect l="l" t="t" r="r" b="b"/>
              <a:pathLst>
                <a:path w="2486" h="2130" extrusionOk="0">
                  <a:moveTo>
                    <a:pt x="1075" y="1"/>
                  </a:moveTo>
                  <a:cubicBezTo>
                    <a:pt x="1072" y="1"/>
                    <a:pt x="1069" y="1"/>
                    <a:pt x="1065" y="1"/>
                  </a:cubicBez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6" y="1149"/>
                    <a:pt x="2020" y="1"/>
                    <a:pt x="10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9"/>
            <p:cNvSpPr/>
            <p:nvPr/>
          </p:nvSpPr>
          <p:spPr>
            <a:xfrm>
              <a:off x="3430742" y="2490148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9"/>
            <p:cNvSpPr/>
            <p:nvPr/>
          </p:nvSpPr>
          <p:spPr>
            <a:xfrm>
              <a:off x="3430742" y="2435482"/>
              <a:ext cx="44640" cy="3825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9"/>
            <p:cNvSpPr/>
            <p:nvPr/>
          </p:nvSpPr>
          <p:spPr>
            <a:xfrm>
              <a:off x="3430742" y="2380799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1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9"/>
            <p:cNvSpPr/>
            <p:nvPr/>
          </p:nvSpPr>
          <p:spPr>
            <a:xfrm>
              <a:off x="3430742" y="2326115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9"/>
            <p:cNvSpPr/>
            <p:nvPr/>
          </p:nvSpPr>
          <p:spPr>
            <a:xfrm>
              <a:off x="3430742" y="2107559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p9"/>
            <p:cNvSpPr/>
            <p:nvPr/>
          </p:nvSpPr>
          <p:spPr>
            <a:xfrm>
              <a:off x="3376076" y="2544832"/>
              <a:ext cx="44873" cy="38327"/>
            </a:xfrm>
            <a:custGeom>
              <a:avLst/>
              <a:gdLst/>
              <a:ahLst/>
              <a:cxnLst/>
              <a:rect l="l" t="t" r="r" b="b"/>
              <a:pathLst>
                <a:path w="2502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29" y="1821"/>
                  </a:cubicBezTo>
                  <a:cubicBezTo>
                    <a:pt x="2502" y="1149"/>
                    <a:pt x="2028" y="0"/>
                    <a:pt x="10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9"/>
            <p:cNvSpPr/>
            <p:nvPr/>
          </p:nvSpPr>
          <p:spPr>
            <a:xfrm>
              <a:off x="3376076" y="2490148"/>
              <a:ext cx="44784" cy="3827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9"/>
            <p:cNvSpPr/>
            <p:nvPr/>
          </p:nvSpPr>
          <p:spPr>
            <a:xfrm>
              <a:off x="3376076" y="2435482"/>
              <a:ext cx="44784" cy="3825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p9"/>
            <p:cNvSpPr/>
            <p:nvPr/>
          </p:nvSpPr>
          <p:spPr>
            <a:xfrm>
              <a:off x="3376076" y="2380799"/>
              <a:ext cx="44784" cy="3834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p9"/>
            <p:cNvSpPr/>
            <p:nvPr/>
          </p:nvSpPr>
          <p:spPr>
            <a:xfrm>
              <a:off x="3376076" y="2326115"/>
              <a:ext cx="44784" cy="3834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Google Shape;612;p9"/>
            <p:cNvSpPr/>
            <p:nvPr/>
          </p:nvSpPr>
          <p:spPr>
            <a:xfrm>
              <a:off x="3376076" y="2271592"/>
              <a:ext cx="44784" cy="38219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p9"/>
            <p:cNvSpPr/>
            <p:nvPr/>
          </p:nvSpPr>
          <p:spPr>
            <a:xfrm>
              <a:off x="3376076" y="2216926"/>
              <a:ext cx="44784" cy="3825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9"/>
            <p:cNvSpPr/>
            <p:nvPr/>
          </p:nvSpPr>
          <p:spPr>
            <a:xfrm>
              <a:off x="3321392" y="2599498"/>
              <a:ext cx="44784" cy="3834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9"/>
            <p:cNvSpPr/>
            <p:nvPr/>
          </p:nvSpPr>
          <p:spPr>
            <a:xfrm>
              <a:off x="3321392" y="2544832"/>
              <a:ext cx="44891" cy="38327"/>
            </a:xfrm>
            <a:custGeom>
              <a:avLst/>
              <a:gdLst/>
              <a:ahLst/>
              <a:cxnLst/>
              <a:rect l="l" t="t" r="r" b="b"/>
              <a:pathLst>
                <a:path w="2503" h="2137" extrusionOk="0">
                  <a:moveTo>
                    <a:pt x="1084" y="0"/>
                  </a:moveTo>
                  <a:cubicBezTo>
                    <a:pt x="1080" y="0"/>
                    <a:pt x="1077" y="0"/>
                    <a:pt x="1074" y="0"/>
                  </a:cubicBez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8" y="0"/>
                    <a:pt x="10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9"/>
            <p:cNvSpPr/>
            <p:nvPr/>
          </p:nvSpPr>
          <p:spPr>
            <a:xfrm>
              <a:off x="3321392" y="2490148"/>
              <a:ext cx="44784" cy="3827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9"/>
            <p:cNvSpPr/>
            <p:nvPr/>
          </p:nvSpPr>
          <p:spPr>
            <a:xfrm>
              <a:off x="3321392" y="2380799"/>
              <a:ext cx="44784" cy="3834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1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9"/>
            <p:cNvSpPr/>
            <p:nvPr/>
          </p:nvSpPr>
          <p:spPr>
            <a:xfrm>
              <a:off x="3321392" y="2271592"/>
              <a:ext cx="44784" cy="38219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74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7"/>
                    <a:pt x="527" y="2131"/>
                    <a:pt x="1073" y="2131"/>
                  </a:cubicBezTo>
                  <a:cubicBezTo>
                    <a:pt x="1337" y="2131"/>
                    <a:pt x="1605" y="2033"/>
                    <a:pt x="1822" y="1813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9"/>
            <p:cNvSpPr/>
            <p:nvPr/>
          </p:nvSpPr>
          <p:spPr>
            <a:xfrm>
              <a:off x="3321392" y="2216926"/>
              <a:ext cx="44784" cy="3825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9"/>
            <p:cNvSpPr/>
            <p:nvPr/>
          </p:nvSpPr>
          <p:spPr>
            <a:xfrm>
              <a:off x="3321392" y="2162243"/>
              <a:ext cx="44784" cy="3827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9"/>
            <p:cNvSpPr/>
            <p:nvPr/>
          </p:nvSpPr>
          <p:spPr>
            <a:xfrm>
              <a:off x="3266870" y="2599498"/>
              <a:ext cx="44622" cy="3834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9"/>
            <p:cNvSpPr/>
            <p:nvPr/>
          </p:nvSpPr>
          <p:spPr>
            <a:xfrm>
              <a:off x="3266870" y="2544832"/>
              <a:ext cx="44730" cy="38327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9"/>
            <p:cNvSpPr/>
            <p:nvPr/>
          </p:nvSpPr>
          <p:spPr>
            <a:xfrm>
              <a:off x="3266870" y="2490148"/>
              <a:ext cx="44622" cy="3827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9"/>
            <p:cNvSpPr/>
            <p:nvPr/>
          </p:nvSpPr>
          <p:spPr>
            <a:xfrm>
              <a:off x="3266870" y="2216926"/>
              <a:ext cx="44622" cy="3825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9"/>
            <p:cNvSpPr/>
            <p:nvPr/>
          </p:nvSpPr>
          <p:spPr>
            <a:xfrm>
              <a:off x="3212186" y="2271592"/>
              <a:ext cx="44640" cy="38219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9"/>
            <p:cNvSpPr/>
            <p:nvPr/>
          </p:nvSpPr>
          <p:spPr>
            <a:xfrm>
              <a:off x="3102836" y="2107559"/>
              <a:ext cx="44784" cy="3834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p9"/>
            <p:cNvSpPr/>
            <p:nvPr/>
          </p:nvSpPr>
          <p:spPr>
            <a:xfrm>
              <a:off x="3048314" y="2162243"/>
              <a:ext cx="44622" cy="3827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9"/>
            <p:cNvSpPr/>
            <p:nvPr/>
          </p:nvSpPr>
          <p:spPr>
            <a:xfrm>
              <a:off x="3048314" y="2107559"/>
              <a:ext cx="44622" cy="3834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9"/>
            <p:cNvSpPr/>
            <p:nvPr/>
          </p:nvSpPr>
          <p:spPr>
            <a:xfrm>
              <a:off x="2993630" y="2162243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9"/>
            <p:cNvSpPr/>
            <p:nvPr/>
          </p:nvSpPr>
          <p:spPr>
            <a:xfrm>
              <a:off x="2993630" y="2107559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9"/>
            <p:cNvSpPr/>
            <p:nvPr/>
          </p:nvSpPr>
          <p:spPr>
            <a:xfrm>
              <a:off x="2993630" y="1889003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9"/>
            <p:cNvSpPr/>
            <p:nvPr/>
          </p:nvSpPr>
          <p:spPr>
            <a:xfrm>
              <a:off x="2993630" y="1834337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0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1"/>
                  </a:cubicBezTo>
                  <a:cubicBezTo>
                    <a:pt x="2488" y="1155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9"/>
            <p:cNvSpPr/>
            <p:nvPr/>
          </p:nvSpPr>
          <p:spPr>
            <a:xfrm>
              <a:off x="2993630" y="1779815"/>
              <a:ext cx="44640" cy="3825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p9"/>
            <p:cNvSpPr/>
            <p:nvPr/>
          </p:nvSpPr>
          <p:spPr>
            <a:xfrm>
              <a:off x="2993630" y="1725131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9"/>
            <p:cNvSpPr/>
            <p:nvPr/>
          </p:nvSpPr>
          <p:spPr>
            <a:xfrm>
              <a:off x="2938964" y="1998371"/>
              <a:ext cx="44622" cy="3825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9"/>
            <p:cNvSpPr/>
            <p:nvPr/>
          </p:nvSpPr>
          <p:spPr>
            <a:xfrm>
              <a:off x="2938964" y="1943687"/>
              <a:ext cx="44622" cy="3827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9"/>
            <p:cNvSpPr/>
            <p:nvPr/>
          </p:nvSpPr>
          <p:spPr>
            <a:xfrm>
              <a:off x="2938964" y="1889003"/>
              <a:ext cx="44622" cy="3834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9"/>
            <p:cNvSpPr/>
            <p:nvPr/>
          </p:nvSpPr>
          <p:spPr>
            <a:xfrm>
              <a:off x="2938964" y="1834337"/>
              <a:ext cx="44622" cy="3834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0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9"/>
            <p:cNvSpPr/>
            <p:nvPr/>
          </p:nvSpPr>
          <p:spPr>
            <a:xfrm>
              <a:off x="2938964" y="1779815"/>
              <a:ext cx="44622" cy="3825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9"/>
            <p:cNvSpPr/>
            <p:nvPr/>
          </p:nvSpPr>
          <p:spPr>
            <a:xfrm>
              <a:off x="2938964" y="1725131"/>
              <a:ext cx="44622" cy="3827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p9"/>
            <p:cNvSpPr/>
            <p:nvPr/>
          </p:nvSpPr>
          <p:spPr>
            <a:xfrm>
              <a:off x="2938964" y="1670465"/>
              <a:ext cx="44622" cy="3825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9"/>
            <p:cNvSpPr/>
            <p:nvPr/>
          </p:nvSpPr>
          <p:spPr>
            <a:xfrm>
              <a:off x="2884280" y="2053036"/>
              <a:ext cx="44586" cy="38202"/>
            </a:xfrm>
            <a:custGeom>
              <a:avLst/>
              <a:gdLst/>
              <a:ahLst/>
              <a:cxnLst/>
              <a:rect l="l" t="t" r="r" b="b"/>
              <a:pathLst>
                <a:path w="2486" h="2130" extrusionOk="0">
                  <a:moveTo>
                    <a:pt x="1076" y="1"/>
                  </a:moveTo>
                  <a:cubicBezTo>
                    <a:pt x="1072" y="1"/>
                    <a:pt x="1069" y="1"/>
                    <a:pt x="1066" y="1"/>
                  </a:cubicBez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86" y="1149"/>
                    <a:pt x="2020" y="1"/>
                    <a:pt x="10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9"/>
            <p:cNvSpPr/>
            <p:nvPr/>
          </p:nvSpPr>
          <p:spPr>
            <a:xfrm>
              <a:off x="2884280" y="1998371"/>
              <a:ext cx="44640" cy="3825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9"/>
            <p:cNvSpPr/>
            <p:nvPr/>
          </p:nvSpPr>
          <p:spPr>
            <a:xfrm>
              <a:off x="2884280" y="1943687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p9"/>
            <p:cNvSpPr/>
            <p:nvPr/>
          </p:nvSpPr>
          <p:spPr>
            <a:xfrm>
              <a:off x="2884280" y="1889003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Google Shape;646;p9"/>
            <p:cNvSpPr/>
            <p:nvPr/>
          </p:nvSpPr>
          <p:spPr>
            <a:xfrm>
              <a:off x="2884280" y="1834337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0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1"/>
                  </a:cubicBezTo>
                  <a:cubicBezTo>
                    <a:pt x="2488" y="1155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p9"/>
            <p:cNvSpPr/>
            <p:nvPr/>
          </p:nvSpPr>
          <p:spPr>
            <a:xfrm>
              <a:off x="2884280" y="1779815"/>
              <a:ext cx="44640" cy="3825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9"/>
            <p:cNvSpPr/>
            <p:nvPr/>
          </p:nvSpPr>
          <p:spPr>
            <a:xfrm>
              <a:off x="2884280" y="1725131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9"/>
            <p:cNvSpPr/>
            <p:nvPr/>
          </p:nvSpPr>
          <p:spPr>
            <a:xfrm>
              <a:off x="2884280" y="1670465"/>
              <a:ext cx="44640" cy="3825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p9"/>
            <p:cNvSpPr/>
            <p:nvPr/>
          </p:nvSpPr>
          <p:spPr>
            <a:xfrm>
              <a:off x="2829614" y="2053036"/>
              <a:ext cx="44622" cy="38202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p9"/>
            <p:cNvSpPr/>
            <p:nvPr/>
          </p:nvSpPr>
          <p:spPr>
            <a:xfrm>
              <a:off x="2829614" y="1998371"/>
              <a:ext cx="44622" cy="3825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Google Shape;652;p9"/>
            <p:cNvSpPr/>
            <p:nvPr/>
          </p:nvSpPr>
          <p:spPr>
            <a:xfrm>
              <a:off x="2829614" y="1943687"/>
              <a:ext cx="44622" cy="3827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Google Shape;653;p9"/>
            <p:cNvSpPr/>
            <p:nvPr/>
          </p:nvSpPr>
          <p:spPr>
            <a:xfrm>
              <a:off x="2829614" y="1889003"/>
              <a:ext cx="44622" cy="3834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p9"/>
            <p:cNvSpPr/>
            <p:nvPr/>
          </p:nvSpPr>
          <p:spPr>
            <a:xfrm>
              <a:off x="2829614" y="1834337"/>
              <a:ext cx="44622" cy="3834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0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Google Shape;655;p9"/>
            <p:cNvSpPr/>
            <p:nvPr/>
          </p:nvSpPr>
          <p:spPr>
            <a:xfrm>
              <a:off x="2829614" y="1779815"/>
              <a:ext cx="44622" cy="3825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Google Shape;656;p9"/>
            <p:cNvSpPr/>
            <p:nvPr/>
          </p:nvSpPr>
          <p:spPr>
            <a:xfrm>
              <a:off x="2829614" y="1725131"/>
              <a:ext cx="44622" cy="3827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7" name="Google Shape;657;p9"/>
            <p:cNvSpPr/>
            <p:nvPr/>
          </p:nvSpPr>
          <p:spPr>
            <a:xfrm>
              <a:off x="2829614" y="1670465"/>
              <a:ext cx="44622" cy="3825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Google Shape;658;p9"/>
            <p:cNvSpPr/>
            <p:nvPr/>
          </p:nvSpPr>
          <p:spPr>
            <a:xfrm>
              <a:off x="2775074" y="2053036"/>
              <a:ext cx="44640" cy="38202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Google Shape;659;p9"/>
            <p:cNvSpPr/>
            <p:nvPr/>
          </p:nvSpPr>
          <p:spPr>
            <a:xfrm>
              <a:off x="2775074" y="1998371"/>
              <a:ext cx="44640" cy="3825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Google Shape;660;p9"/>
            <p:cNvSpPr/>
            <p:nvPr/>
          </p:nvSpPr>
          <p:spPr>
            <a:xfrm>
              <a:off x="2775074" y="1943687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Google Shape;661;p9"/>
            <p:cNvSpPr/>
            <p:nvPr/>
          </p:nvSpPr>
          <p:spPr>
            <a:xfrm>
              <a:off x="2775074" y="1889003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" name="Google Shape;662;p9"/>
            <p:cNvSpPr/>
            <p:nvPr/>
          </p:nvSpPr>
          <p:spPr>
            <a:xfrm>
              <a:off x="2775074" y="1834337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0"/>
                  </a:moveTo>
                  <a:cubicBezTo>
                    <a:pt x="472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1"/>
                  </a:cubicBezTo>
                  <a:cubicBezTo>
                    <a:pt x="2488" y="1155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Google Shape;663;p9"/>
            <p:cNvSpPr/>
            <p:nvPr/>
          </p:nvSpPr>
          <p:spPr>
            <a:xfrm>
              <a:off x="2775074" y="1779815"/>
              <a:ext cx="44640" cy="3825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" name="Google Shape;664;p9"/>
            <p:cNvSpPr/>
            <p:nvPr/>
          </p:nvSpPr>
          <p:spPr>
            <a:xfrm>
              <a:off x="2775074" y="1725131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" name="Google Shape;665;p9"/>
            <p:cNvSpPr/>
            <p:nvPr/>
          </p:nvSpPr>
          <p:spPr>
            <a:xfrm>
              <a:off x="2775074" y="1670465"/>
              <a:ext cx="44640" cy="3825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Google Shape;666;p9"/>
            <p:cNvSpPr/>
            <p:nvPr/>
          </p:nvSpPr>
          <p:spPr>
            <a:xfrm>
              <a:off x="2720408" y="2107559"/>
              <a:ext cx="44622" cy="3834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p9"/>
            <p:cNvSpPr/>
            <p:nvPr/>
          </p:nvSpPr>
          <p:spPr>
            <a:xfrm>
              <a:off x="2720408" y="2053036"/>
              <a:ext cx="44622" cy="38202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" name="Google Shape;668;p9"/>
            <p:cNvSpPr/>
            <p:nvPr/>
          </p:nvSpPr>
          <p:spPr>
            <a:xfrm>
              <a:off x="2720408" y="1998371"/>
              <a:ext cx="44622" cy="3825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9" name="Google Shape;669;p9"/>
            <p:cNvSpPr/>
            <p:nvPr/>
          </p:nvSpPr>
          <p:spPr>
            <a:xfrm>
              <a:off x="2720408" y="1943687"/>
              <a:ext cx="44622" cy="3827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" name="Google Shape;670;p9"/>
            <p:cNvSpPr/>
            <p:nvPr/>
          </p:nvSpPr>
          <p:spPr>
            <a:xfrm>
              <a:off x="2720408" y="1889003"/>
              <a:ext cx="44622" cy="3834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Google Shape;671;p9"/>
            <p:cNvSpPr/>
            <p:nvPr/>
          </p:nvSpPr>
          <p:spPr>
            <a:xfrm>
              <a:off x="2720408" y="1834337"/>
              <a:ext cx="44622" cy="3834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0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Google Shape;672;p9"/>
            <p:cNvSpPr/>
            <p:nvPr/>
          </p:nvSpPr>
          <p:spPr>
            <a:xfrm>
              <a:off x="2720408" y="1779815"/>
              <a:ext cx="44622" cy="3825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Google Shape;673;p9"/>
            <p:cNvSpPr/>
            <p:nvPr/>
          </p:nvSpPr>
          <p:spPr>
            <a:xfrm>
              <a:off x="2720408" y="1725131"/>
              <a:ext cx="44622" cy="3827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4" name="Google Shape;674;p9"/>
            <p:cNvSpPr/>
            <p:nvPr/>
          </p:nvSpPr>
          <p:spPr>
            <a:xfrm>
              <a:off x="2720408" y="1670465"/>
              <a:ext cx="44622" cy="3825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5" name="Google Shape;675;p9"/>
            <p:cNvSpPr/>
            <p:nvPr/>
          </p:nvSpPr>
          <p:spPr>
            <a:xfrm>
              <a:off x="2665724" y="2162243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" name="Google Shape;676;p9"/>
            <p:cNvSpPr/>
            <p:nvPr/>
          </p:nvSpPr>
          <p:spPr>
            <a:xfrm>
              <a:off x="2665724" y="2107559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Google Shape;677;p9"/>
            <p:cNvSpPr/>
            <p:nvPr/>
          </p:nvSpPr>
          <p:spPr>
            <a:xfrm>
              <a:off x="2665724" y="2053036"/>
              <a:ext cx="44640" cy="38202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8" name="Google Shape;678;p9"/>
            <p:cNvSpPr/>
            <p:nvPr/>
          </p:nvSpPr>
          <p:spPr>
            <a:xfrm>
              <a:off x="2665724" y="1998371"/>
              <a:ext cx="44640" cy="3825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9" name="Google Shape;679;p9"/>
            <p:cNvSpPr/>
            <p:nvPr/>
          </p:nvSpPr>
          <p:spPr>
            <a:xfrm>
              <a:off x="2665724" y="1943687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Google Shape;680;p9"/>
            <p:cNvSpPr/>
            <p:nvPr/>
          </p:nvSpPr>
          <p:spPr>
            <a:xfrm>
              <a:off x="2665724" y="1889003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Google Shape;681;p9"/>
            <p:cNvSpPr/>
            <p:nvPr/>
          </p:nvSpPr>
          <p:spPr>
            <a:xfrm>
              <a:off x="2665724" y="1834337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0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1"/>
                  </a:cubicBezTo>
                  <a:cubicBezTo>
                    <a:pt x="2488" y="1155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2" name="Google Shape;682;p9"/>
            <p:cNvSpPr/>
            <p:nvPr/>
          </p:nvSpPr>
          <p:spPr>
            <a:xfrm>
              <a:off x="2665724" y="1779815"/>
              <a:ext cx="44640" cy="38327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3" name="Google Shape;683;p9"/>
            <p:cNvSpPr/>
            <p:nvPr/>
          </p:nvSpPr>
          <p:spPr>
            <a:xfrm>
              <a:off x="2665724" y="1725131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4" name="Google Shape;684;p9"/>
            <p:cNvSpPr/>
            <p:nvPr/>
          </p:nvSpPr>
          <p:spPr>
            <a:xfrm>
              <a:off x="2665724" y="1670465"/>
              <a:ext cx="44640" cy="3825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Google Shape;685;p9"/>
            <p:cNvSpPr/>
            <p:nvPr/>
          </p:nvSpPr>
          <p:spPr>
            <a:xfrm>
              <a:off x="2611058" y="2162243"/>
              <a:ext cx="44766" cy="38273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686;p9"/>
            <p:cNvSpPr/>
            <p:nvPr/>
          </p:nvSpPr>
          <p:spPr>
            <a:xfrm>
              <a:off x="2611058" y="2107559"/>
              <a:ext cx="44766" cy="38345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9"/>
                    <a:pt x="8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Google Shape;687;p9"/>
            <p:cNvSpPr/>
            <p:nvPr/>
          </p:nvSpPr>
          <p:spPr>
            <a:xfrm>
              <a:off x="2611058" y="2053036"/>
              <a:ext cx="44766" cy="38202"/>
            </a:xfrm>
            <a:custGeom>
              <a:avLst/>
              <a:gdLst/>
              <a:ahLst/>
              <a:cxnLst/>
              <a:rect l="l" t="t" r="r" b="b"/>
              <a:pathLst>
                <a:path w="2496" h="2130" extrusionOk="0">
                  <a:moveTo>
                    <a:pt x="1065" y="1"/>
                  </a:moveTo>
                  <a:cubicBezTo>
                    <a:pt x="480" y="1"/>
                    <a:pt x="8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Google Shape;688;p9"/>
            <p:cNvSpPr/>
            <p:nvPr/>
          </p:nvSpPr>
          <p:spPr>
            <a:xfrm>
              <a:off x="2611058" y="1998371"/>
              <a:ext cx="44766" cy="38255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Google Shape;689;p9"/>
            <p:cNvSpPr/>
            <p:nvPr/>
          </p:nvSpPr>
          <p:spPr>
            <a:xfrm>
              <a:off x="2611058" y="1943687"/>
              <a:ext cx="44766" cy="38273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" name="Google Shape;690;p9"/>
            <p:cNvSpPr/>
            <p:nvPr/>
          </p:nvSpPr>
          <p:spPr>
            <a:xfrm>
              <a:off x="2611058" y="1889003"/>
              <a:ext cx="44766" cy="38345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" name="Google Shape;691;p9"/>
            <p:cNvSpPr/>
            <p:nvPr/>
          </p:nvSpPr>
          <p:spPr>
            <a:xfrm>
              <a:off x="2611058" y="1834337"/>
              <a:ext cx="44766" cy="38345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0"/>
                  </a:moveTo>
                  <a:cubicBezTo>
                    <a:pt x="480" y="9"/>
                    <a:pt x="8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96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2" name="Google Shape;692;p9"/>
            <p:cNvSpPr/>
            <p:nvPr/>
          </p:nvSpPr>
          <p:spPr>
            <a:xfrm>
              <a:off x="2611058" y="1779815"/>
              <a:ext cx="44766" cy="38255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3" name="Google Shape;693;p9"/>
            <p:cNvSpPr/>
            <p:nvPr/>
          </p:nvSpPr>
          <p:spPr>
            <a:xfrm>
              <a:off x="2611058" y="1725131"/>
              <a:ext cx="44766" cy="38273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4" name="Google Shape;694;p9"/>
            <p:cNvSpPr/>
            <p:nvPr/>
          </p:nvSpPr>
          <p:spPr>
            <a:xfrm>
              <a:off x="2611058" y="1670465"/>
              <a:ext cx="44766" cy="38255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5" name="Google Shape;695;p9"/>
            <p:cNvSpPr/>
            <p:nvPr/>
          </p:nvSpPr>
          <p:spPr>
            <a:xfrm>
              <a:off x="2556518" y="2107559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6" name="Google Shape;696;p9"/>
            <p:cNvSpPr/>
            <p:nvPr/>
          </p:nvSpPr>
          <p:spPr>
            <a:xfrm>
              <a:off x="2556518" y="2053036"/>
              <a:ext cx="44640" cy="38202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3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7" name="Google Shape;697;p9"/>
            <p:cNvSpPr/>
            <p:nvPr/>
          </p:nvSpPr>
          <p:spPr>
            <a:xfrm>
              <a:off x="2556518" y="1998371"/>
              <a:ext cx="44640" cy="3825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8" name="Google Shape;698;p9"/>
            <p:cNvSpPr/>
            <p:nvPr/>
          </p:nvSpPr>
          <p:spPr>
            <a:xfrm>
              <a:off x="2556518" y="1943687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Google Shape;699;p9"/>
            <p:cNvSpPr/>
            <p:nvPr/>
          </p:nvSpPr>
          <p:spPr>
            <a:xfrm>
              <a:off x="2556518" y="1889003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Google Shape;700;p9"/>
            <p:cNvSpPr/>
            <p:nvPr/>
          </p:nvSpPr>
          <p:spPr>
            <a:xfrm>
              <a:off x="2556518" y="1834337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0"/>
                  </a:moveTo>
                  <a:cubicBezTo>
                    <a:pt x="472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1"/>
                  </a:cubicBezTo>
                  <a:cubicBezTo>
                    <a:pt x="2488" y="1155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" name="Google Shape;701;p9"/>
            <p:cNvSpPr/>
            <p:nvPr/>
          </p:nvSpPr>
          <p:spPr>
            <a:xfrm>
              <a:off x="2556518" y="1779815"/>
              <a:ext cx="44640" cy="3825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Google Shape;702;p9"/>
            <p:cNvSpPr/>
            <p:nvPr/>
          </p:nvSpPr>
          <p:spPr>
            <a:xfrm>
              <a:off x="2556518" y="1725131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" name="Google Shape;703;p9"/>
            <p:cNvSpPr/>
            <p:nvPr/>
          </p:nvSpPr>
          <p:spPr>
            <a:xfrm>
              <a:off x="2556518" y="1670465"/>
              <a:ext cx="44640" cy="3825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4" name="Google Shape;704;p9"/>
            <p:cNvSpPr/>
            <p:nvPr/>
          </p:nvSpPr>
          <p:spPr>
            <a:xfrm>
              <a:off x="2501852" y="1889003"/>
              <a:ext cx="44622" cy="3834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Google Shape;705;p9"/>
            <p:cNvSpPr/>
            <p:nvPr/>
          </p:nvSpPr>
          <p:spPr>
            <a:xfrm>
              <a:off x="2501852" y="1834337"/>
              <a:ext cx="44622" cy="3834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0"/>
                  </a:moveTo>
                  <a:cubicBezTo>
                    <a:pt x="472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0" y="2137"/>
                  </a:cubicBezTo>
                  <a:cubicBezTo>
                    <a:pt x="1331" y="2137"/>
                    <a:pt x="1597" y="2040"/>
                    <a:pt x="1813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Google Shape;706;p9"/>
            <p:cNvSpPr/>
            <p:nvPr/>
          </p:nvSpPr>
          <p:spPr>
            <a:xfrm>
              <a:off x="2501852" y="1779815"/>
              <a:ext cx="44622" cy="3825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7" name="Google Shape;707;p9"/>
            <p:cNvSpPr/>
            <p:nvPr/>
          </p:nvSpPr>
          <p:spPr>
            <a:xfrm>
              <a:off x="2501852" y="1725131"/>
              <a:ext cx="44622" cy="3827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Google Shape;708;p9"/>
            <p:cNvSpPr/>
            <p:nvPr/>
          </p:nvSpPr>
          <p:spPr>
            <a:xfrm>
              <a:off x="2447025" y="1834337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74" y="0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7" y="9"/>
                    <a:pt x="10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" name="Google Shape;709;p9"/>
            <p:cNvSpPr/>
            <p:nvPr/>
          </p:nvSpPr>
          <p:spPr>
            <a:xfrm>
              <a:off x="2447025" y="1779815"/>
              <a:ext cx="44640" cy="3825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74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54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Google Shape;710;p9"/>
            <p:cNvSpPr/>
            <p:nvPr/>
          </p:nvSpPr>
          <p:spPr>
            <a:xfrm>
              <a:off x="2447025" y="1725131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74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Google Shape;711;p9"/>
            <p:cNvSpPr/>
            <p:nvPr/>
          </p:nvSpPr>
          <p:spPr>
            <a:xfrm>
              <a:off x="2392341" y="1834337"/>
              <a:ext cx="44784" cy="3834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0"/>
                  </a:moveTo>
                  <a:cubicBezTo>
                    <a:pt x="481" y="9"/>
                    <a:pt x="9" y="480"/>
                    <a:pt x="1" y="1074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1"/>
                  </a:cubicBezTo>
                  <a:cubicBezTo>
                    <a:pt x="2497" y="1155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2" name="Google Shape;712;p9"/>
            <p:cNvSpPr/>
            <p:nvPr/>
          </p:nvSpPr>
          <p:spPr>
            <a:xfrm>
              <a:off x="2392341" y="1779815"/>
              <a:ext cx="44784" cy="3825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3" name="Google Shape;713;p9"/>
            <p:cNvSpPr/>
            <p:nvPr/>
          </p:nvSpPr>
          <p:spPr>
            <a:xfrm>
              <a:off x="2829614" y="3528405"/>
              <a:ext cx="44622" cy="38327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Google Shape;714;p9"/>
            <p:cNvSpPr/>
            <p:nvPr/>
          </p:nvSpPr>
          <p:spPr>
            <a:xfrm>
              <a:off x="2829614" y="3473865"/>
              <a:ext cx="44730" cy="38237"/>
            </a:xfrm>
            <a:custGeom>
              <a:avLst/>
              <a:gdLst/>
              <a:ahLst/>
              <a:cxnLst/>
              <a:rect l="l" t="t" r="r" b="b"/>
              <a:pathLst>
                <a:path w="2494" h="2132" extrusionOk="0">
                  <a:moveTo>
                    <a:pt x="1075" y="1"/>
                  </a:moveTo>
                  <a:cubicBezTo>
                    <a:pt x="1072" y="1"/>
                    <a:pt x="1068" y="1"/>
                    <a:pt x="1065" y="1"/>
                  </a:cubicBezTo>
                  <a:cubicBezTo>
                    <a:pt x="480" y="1"/>
                    <a:pt x="0" y="480"/>
                    <a:pt x="0" y="1066"/>
                  </a:cubicBezTo>
                  <a:cubicBezTo>
                    <a:pt x="6" y="1708"/>
                    <a:pt x="530" y="2131"/>
                    <a:pt x="1075" y="2131"/>
                  </a:cubicBezTo>
                  <a:cubicBezTo>
                    <a:pt x="1337" y="2131"/>
                    <a:pt x="1604" y="2033"/>
                    <a:pt x="1821" y="1814"/>
                  </a:cubicBezTo>
                  <a:cubicBezTo>
                    <a:pt x="2493" y="1141"/>
                    <a:pt x="2020" y="1"/>
                    <a:pt x="10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5" name="Google Shape;715;p9"/>
            <p:cNvSpPr/>
            <p:nvPr/>
          </p:nvSpPr>
          <p:spPr>
            <a:xfrm>
              <a:off x="2829614" y="3419199"/>
              <a:ext cx="44730" cy="38219"/>
            </a:xfrm>
            <a:custGeom>
              <a:avLst/>
              <a:gdLst/>
              <a:ahLst/>
              <a:cxnLst/>
              <a:rect l="l" t="t" r="r" b="b"/>
              <a:pathLst>
                <a:path w="2494" h="2131" extrusionOk="0">
                  <a:moveTo>
                    <a:pt x="1075" y="0"/>
                  </a:moveTo>
                  <a:cubicBezTo>
                    <a:pt x="1072" y="0"/>
                    <a:pt x="1068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7"/>
                    <a:pt x="526" y="2131"/>
                    <a:pt x="1073" y="2131"/>
                  </a:cubicBezTo>
                  <a:cubicBezTo>
                    <a:pt x="1336" y="2131"/>
                    <a:pt x="1604" y="2032"/>
                    <a:pt x="1821" y="1813"/>
                  </a:cubicBezTo>
                  <a:cubicBezTo>
                    <a:pt x="2493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6" name="Google Shape;716;p9"/>
            <p:cNvSpPr/>
            <p:nvPr/>
          </p:nvSpPr>
          <p:spPr>
            <a:xfrm>
              <a:off x="2775074" y="3692564"/>
              <a:ext cx="44640" cy="38237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67" y="2131"/>
                  </a:cubicBezTo>
                  <a:cubicBezTo>
                    <a:pt x="1330" y="2131"/>
                    <a:pt x="1597" y="2033"/>
                    <a:pt x="1814" y="1814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Google Shape;717;p9"/>
            <p:cNvSpPr/>
            <p:nvPr/>
          </p:nvSpPr>
          <p:spPr>
            <a:xfrm>
              <a:off x="2774930" y="3637755"/>
              <a:ext cx="44784" cy="38363"/>
            </a:xfrm>
            <a:custGeom>
              <a:avLst/>
              <a:gdLst/>
              <a:ahLst/>
              <a:cxnLst/>
              <a:rect l="l" t="t" r="r" b="b"/>
              <a:pathLst>
                <a:path w="2497" h="2139" extrusionOk="0">
                  <a:moveTo>
                    <a:pt x="1074" y="0"/>
                  </a:moveTo>
                  <a:cubicBezTo>
                    <a:pt x="480" y="0"/>
                    <a:pt x="1" y="480"/>
                    <a:pt x="9" y="1073"/>
                  </a:cubicBezTo>
                  <a:cubicBezTo>
                    <a:pt x="9" y="1715"/>
                    <a:pt x="535" y="2139"/>
                    <a:pt x="1081" y="2139"/>
                  </a:cubicBezTo>
                  <a:cubicBezTo>
                    <a:pt x="1345" y="2139"/>
                    <a:pt x="1613" y="2040"/>
                    <a:pt x="1830" y="1821"/>
                  </a:cubicBezTo>
                  <a:cubicBezTo>
                    <a:pt x="2496" y="1146"/>
                    <a:pt x="2025" y="0"/>
                    <a:pt x="10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Google Shape;718;p9"/>
            <p:cNvSpPr/>
            <p:nvPr/>
          </p:nvSpPr>
          <p:spPr>
            <a:xfrm>
              <a:off x="2775074" y="3583071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9" name="Google Shape;719;p9"/>
            <p:cNvSpPr/>
            <p:nvPr/>
          </p:nvSpPr>
          <p:spPr>
            <a:xfrm>
              <a:off x="2775074" y="3528405"/>
              <a:ext cx="44640" cy="38327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88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Google Shape;720;p9"/>
            <p:cNvSpPr/>
            <p:nvPr/>
          </p:nvSpPr>
          <p:spPr>
            <a:xfrm>
              <a:off x="2775074" y="3473865"/>
              <a:ext cx="44640" cy="38237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67" y="2131"/>
                  </a:cubicBezTo>
                  <a:cubicBezTo>
                    <a:pt x="1330" y="2131"/>
                    <a:pt x="1597" y="2033"/>
                    <a:pt x="1814" y="1814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Google Shape;721;p9"/>
            <p:cNvSpPr/>
            <p:nvPr/>
          </p:nvSpPr>
          <p:spPr>
            <a:xfrm>
              <a:off x="2775074" y="3419199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Google Shape;722;p9"/>
            <p:cNvSpPr/>
            <p:nvPr/>
          </p:nvSpPr>
          <p:spPr>
            <a:xfrm>
              <a:off x="2720408" y="3692564"/>
              <a:ext cx="44622" cy="38237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Google Shape;723;p9"/>
            <p:cNvSpPr/>
            <p:nvPr/>
          </p:nvSpPr>
          <p:spPr>
            <a:xfrm>
              <a:off x="2720408" y="3637755"/>
              <a:ext cx="44766" cy="38363"/>
            </a:xfrm>
            <a:custGeom>
              <a:avLst/>
              <a:gdLst/>
              <a:ahLst/>
              <a:cxnLst/>
              <a:rect l="l" t="t" r="r" b="b"/>
              <a:pathLst>
                <a:path w="2496" h="2139" extrusionOk="0">
                  <a:moveTo>
                    <a:pt x="1065" y="0"/>
                  </a:moveTo>
                  <a:cubicBezTo>
                    <a:pt x="472" y="0"/>
                    <a:pt x="0" y="480"/>
                    <a:pt x="0" y="1073"/>
                  </a:cubicBezTo>
                  <a:cubicBezTo>
                    <a:pt x="0" y="1715"/>
                    <a:pt x="526" y="2139"/>
                    <a:pt x="1073" y="2139"/>
                  </a:cubicBezTo>
                  <a:cubicBezTo>
                    <a:pt x="1336" y="2139"/>
                    <a:pt x="1604" y="2040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Google Shape;724;p9"/>
            <p:cNvSpPr/>
            <p:nvPr/>
          </p:nvSpPr>
          <p:spPr>
            <a:xfrm>
              <a:off x="2720408" y="3583071"/>
              <a:ext cx="44622" cy="3834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5" name="Google Shape;725;p9"/>
            <p:cNvSpPr/>
            <p:nvPr/>
          </p:nvSpPr>
          <p:spPr>
            <a:xfrm>
              <a:off x="2720408" y="3528405"/>
              <a:ext cx="44622" cy="38327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6" name="Google Shape;726;p9"/>
            <p:cNvSpPr/>
            <p:nvPr/>
          </p:nvSpPr>
          <p:spPr>
            <a:xfrm>
              <a:off x="2720408" y="3473865"/>
              <a:ext cx="44622" cy="38237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" name="Google Shape;727;p9"/>
            <p:cNvSpPr/>
            <p:nvPr/>
          </p:nvSpPr>
          <p:spPr>
            <a:xfrm>
              <a:off x="2720408" y="3419199"/>
              <a:ext cx="44622" cy="3827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8" name="Google Shape;728;p9"/>
            <p:cNvSpPr/>
            <p:nvPr/>
          </p:nvSpPr>
          <p:spPr>
            <a:xfrm>
              <a:off x="2665724" y="3747105"/>
              <a:ext cx="44640" cy="38363"/>
            </a:xfrm>
            <a:custGeom>
              <a:avLst/>
              <a:gdLst/>
              <a:ahLst/>
              <a:cxnLst/>
              <a:rect l="l" t="t" r="r" b="b"/>
              <a:pathLst>
                <a:path w="2489" h="2139" extrusionOk="0">
                  <a:moveTo>
                    <a:pt x="1066" y="0"/>
                  </a:moveTo>
                  <a:cubicBezTo>
                    <a:pt x="480" y="0"/>
                    <a:pt x="1" y="480"/>
                    <a:pt x="1" y="1073"/>
                  </a:cubicBezTo>
                  <a:cubicBezTo>
                    <a:pt x="6" y="1715"/>
                    <a:pt x="530" y="2139"/>
                    <a:pt x="1075" y="2139"/>
                  </a:cubicBezTo>
                  <a:cubicBezTo>
                    <a:pt x="1338" y="2139"/>
                    <a:pt x="1605" y="2041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9" name="Google Shape;729;p9"/>
            <p:cNvSpPr/>
            <p:nvPr/>
          </p:nvSpPr>
          <p:spPr>
            <a:xfrm>
              <a:off x="2665724" y="3692564"/>
              <a:ext cx="44640" cy="38237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8"/>
                    <a:pt x="527" y="2131"/>
                    <a:pt x="1073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0" name="Google Shape;730;p9"/>
            <p:cNvSpPr/>
            <p:nvPr/>
          </p:nvSpPr>
          <p:spPr>
            <a:xfrm>
              <a:off x="2665724" y="3637755"/>
              <a:ext cx="44784" cy="38363"/>
            </a:xfrm>
            <a:custGeom>
              <a:avLst/>
              <a:gdLst/>
              <a:ahLst/>
              <a:cxnLst/>
              <a:rect l="l" t="t" r="r" b="b"/>
              <a:pathLst>
                <a:path w="2497" h="2139" extrusionOk="0">
                  <a:moveTo>
                    <a:pt x="1066" y="0"/>
                  </a:moveTo>
                  <a:cubicBezTo>
                    <a:pt x="480" y="0"/>
                    <a:pt x="1" y="480"/>
                    <a:pt x="1" y="1073"/>
                  </a:cubicBezTo>
                  <a:cubicBezTo>
                    <a:pt x="6" y="1715"/>
                    <a:pt x="530" y="2139"/>
                    <a:pt x="1078" y="2139"/>
                  </a:cubicBezTo>
                  <a:cubicBezTo>
                    <a:pt x="1341" y="2139"/>
                    <a:pt x="1610" y="2040"/>
                    <a:pt x="1830" y="1821"/>
                  </a:cubicBezTo>
                  <a:cubicBezTo>
                    <a:pt x="2496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Google Shape;731;p9"/>
            <p:cNvSpPr/>
            <p:nvPr/>
          </p:nvSpPr>
          <p:spPr>
            <a:xfrm>
              <a:off x="2665724" y="3583071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2" name="Google Shape;732;p9"/>
            <p:cNvSpPr/>
            <p:nvPr/>
          </p:nvSpPr>
          <p:spPr>
            <a:xfrm>
              <a:off x="2665724" y="3528405"/>
              <a:ext cx="44640" cy="38363"/>
            </a:xfrm>
            <a:custGeom>
              <a:avLst/>
              <a:gdLst/>
              <a:ahLst/>
              <a:cxnLst/>
              <a:rect l="l" t="t" r="r" b="b"/>
              <a:pathLst>
                <a:path w="2489" h="2139" extrusionOk="0">
                  <a:moveTo>
                    <a:pt x="1066" y="0"/>
                  </a:moveTo>
                  <a:cubicBezTo>
                    <a:pt x="480" y="8"/>
                    <a:pt x="1" y="488"/>
                    <a:pt x="1" y="1073"/>
                  </a:cubicBezTo>
                  <a:cubicBezTo>
                    <a:pt x="1" y="1715"/>
                    <a:pt x="527" y="2139"/>
                    <a:pt x="1073" y="2139"/>
                  </a:cubicBezTo>
                  <a:cubicBezTo>
                    <a:pt x="1337" y="2139"/>
                    <a:pt x="1605" y="2040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3" name="Google Shape;733;p9"/>
            <p:cNvSpPr/>
            <p:nvPr/>
          </p:nvSpPr>
          <p:spPr>
            <a:xfrm>
              <a:off x="2665724" y="3473865"/>
              <a:ext cx="44640" cy="38237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8"/>
                    <a:pt x="527" y="2131"/>
                    <a:pt x="1073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" name="Google Shape;734;p9"/>
            <p:cNvSpPr/>
            <p:nvPr/>
          </p:nvSpPr>
          <p:spPr>
            <a:xfrm>
              <a:off x="2665724" y="3419199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Google Shape;735;p9"/>
            <p:cNvSpPr/>
            <p:nvPr/>
          </p:nvSpPr>
          <p:spPr>
            <a:xfrm>
              <a:off x="2665724" y="3364515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Google Shape;736;p9"/>
            <p:cNvSpPr/>
            <p:nvPr/>
          </p:nvSpPr>
          <p:spPr>
            <a:xfrm>
              <a:off x="2611058" y="3856454"/>
              <a:ext cx="44766" cy="38273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96" y="1147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7" name="Google Shape;737;p9"/>
            <p:cNvSpPr/>
            <p:nvPr/>
          </p:nvSpPr>
          <p:spPr>
            <a:xfrm>
              <a:off x="2611058" y="3801771"/>
              <a:ext cx="44766" cy="38273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10"/>
                    <a:pt x="529" y="2134"/>
                    <a:pt x="1078" y="2134"/>
                  </a:cubicBezTo>
                  <a:cubicBezTo>
                    <a:pt x="1339" y="2134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8" name="Google Shape;738;p9"/>
            <p:cNvSpPr/>
            <p:nvPr/>
          </p:nvSpPr>
          <p:spPr>
            <a:xfrm>
              <a:off x="2611058" y="3747105"/>
              <a:ext cx="44622" cy="38363"/>
            </a:xfrm>
            <a:custGeom>
              <a:avLst/>
              <a:gdLst/>
              <a:ahLst/>
              <a:cxnLst/>
              <a:rect l="l" t="t" r="r" b="b"/>
              <a:pathLst>
                <a:path w="2488" h="2139" extrusionOk="0">
                  <a:moveTo>
                    <a:pt x="1065" y="0"/>
                  </a:moveTo>
                  <a:cubicBezTo>
                    <a:pt x="480" y="0"/>
                    <a:pt x="0" y="480"/>
                    <a:pt x="0" y="1073"/>
                  </a:cubicBezTo>
                  <a:cubicBezTo>
                    <a:pt x="6" y="1715"/>
                    <a:pt x="530" y="2139"/>
                    <a:pt x="1075" y="2139"/>
                  </a:cubicBezTo>
                  <a:cubicBezTo>
                    <a:pt x="1337" y="2139"/>
                    <a:pt x="1604" y="2041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9" name="Google Shape;739;p9"/>
            <p:cNvSpPr/>
            <p:nvPr/>
          </p:nvSpPr>
          <p:spPr>
            <a:xfrm>
              <a:off x="2611058" y="3692564"/>
              <a:ext cx="44622" cy="38237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6" y="2131"/>
                    <a:pt x="1604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Google Shape;740;p9"/>
            <p:cNvSpPr/>
            <p:nvPr/>
          </p:nvSpPr>
          <p:spPr>
            <a:xfrm>
              <a:off x="2611058" y="3637755"/>
              <a:ext cx="44766" cy="38363"/>
            </a:xfrm>
            <a:custGeom>
              <a:avLst/>
              <a:gdLst/>
              <a:ahLst/>
              <a:cxnLst/>
              <a:rect l="l" t="t" r="r" b="b"/>
              <a:pathLst>
                <a:path w="2496" h="2139" extrusionOk="0">
                  <a:moveTo>
                    <a:pt x="1065" y="0"/>
                  </a:moveTo>
                  <a:cubicBezTo>
                    <a:pt x="480" y="0"/>
                    <a:pt x="0" y="480"/>
                    <a:pt x="0" y="1073"/>
                  </a:cubicBezTo>
                  <a:cubicBezTo>
                    <a:pt x="6" y="1715"/>
                    <a:pt x="530" y="2139"/>
                    <a:pt x="1077" y="2139"/>
                  </a:cubicBezTo>
                  <a:cubicBezTo>
                    <a:pt x="1341" y="2139"/>
                    <a:pt x="1610" y="2040"/>
                    <a:pt x="1829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" name="Google Shape;741;p9"/>
            <p:cNvSpPr/>
            <p:nvPr/>
          </p:nvSpPr>
          <p:spPr>
            <a:xfrm>
              <a:off x="2611058" y="3583071"/>
              <a:ext cx="44766" cy="38345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1"/>
                    <a:pt x="8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Google Shape;742;p9"/>
            <p:cNvSpPr/>
            <p:nvPr/>
          </p:nvSpPr>
          <p:spPr>
            <a:xfrm>
              <a:off x="2611058" y="3528405"/>
              <a:ext cx="44766" cy="38327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8" y="2137"/>
                    <a:pt x="1076" y="2137"/>
                  </a:cubicBezTo>
                  <a:cubicBezTo>
                    <a:pt x="1339" y="2137"/>
                    <a:pt x="1605" y="2039"/>
                    <a:pt x="1821" y="1821"/>
                  </a:cubicBezTo>
                  <a:cubicBezTo>
                    <a:pt x="2496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Google Shape;743;p9"/>
            <p:cNvSpPr/>
            <p:nvPr/>
          </p:nvSpPr>
          <p:spPr>
            <a:xfrm>
              <a:off x="2611058" y="3473865"/>
              <a:ext cx="44622" cy="38237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6" y="2131"/>
                    <a:pt x="1604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" name="Google Shape;744;p9"/>
            <p:cNvSpPr/>
            <p:nvPr/>
          </p:nvSpPr>
          <p:spPr>
            <a:xfrm>
              <a:off x="2611058" y="3419199"/>
              <a:ext cx="44766" cy="38273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Google Shape;745;p9"/>
            <p:cNvSpPr/>
            <p:nvPr/>
          </p:nvSpPr>
          <p:spPr>
            <a:xfrm>
              <a:off x="2611058" y="3364515"/>
              <a:ext cx="44766" cy="38273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6" name="Google Shape;746;p9"/>
            <p:cNvSpPr/>
            <p:nvPr/>
          </p:nvSpPr>
          <p:spPr>
            <a:xfrm>
              <a:off x="2611058" y="3309849"/>
              <a:ext cx="44766" cy="38327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Google Shape;747;p9"/>
            <p:cNvSpPr/>
            <p:nvPr/>
          </p:nvSpPr>
          <p:spPr>
            <a:xfrm>
              <a:off x="2556518" y="3965661"/>
              <a:ext cx="44640" cy="38327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1"/>
                  </a:cubicBezTo>
                  <a:cubicBezTo>
                    <a:pt x="2488" y="1155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Google Shape;748;p9"/>
            <p:cNvSpPr/>
            <p:nvPr/>
          </p:nvSpPr>
          <p:spPr>
            <a:xfrm>
              <a:off x="2556518" y="3911120"/>
              <a:ext cx="44640" cy="38237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4" y="1814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Google Shape;749;p9"/>
            <p:cNvSpPr/>
            <p:nvPr/>
          </p:nvSpPr>
          <p:spPr>
            <a:xfrm>
              <a:off x="2556518" y="3856454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1"/>
                  </a:cubicBezTo>
                  <a:cubicBezTo>
                    <a:pt x="2488" y="1147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0" name="Google Shape;750;p9"/>
            <p:cNvSpPr/>
            <p:nvPr/>
          </p:nvSpPr>
          <p:spPr>
            <a:xfrm>
              <a:off x="2556518" y="3801771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10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" name="Google Shape;751;p9"/>
            <p:cNvSpPr/>
            <p:nvPr/>
          </p:nvSpPr>
          <p:spPr>
            <a:xfrm>
              <a:off x="2556375" y="3747105"/>
              <a:ext cx="44784" cy="38363"/>
            </a:xfrm>
            <a:custGeom>
              <a:avLst/>
              <a:gdLst/>
              <a:ahLst/>
              <a:cxnLst/>
              <a:rect l="l" t="t" r="r" b="b"/>
              <a:pathLst>
                <a:path w="2497" h="2139" extrusionOk="0">
                  <a:moveTo>
                    <a:pt x="1074" y="0"/>
                  </a:moveTo>
                  <a:cubicBezTo>
                    <a:pt x="480" y="0"/>
                    <a:pt x="1" y="480"/>
                    <a:pt x="1" y="1073"/>
                  </a:cubicBezTo>
                  <a:cubicBezTo>
                    <a:pt x="6" y="1715"/>
                    <a:pt x="530" y="2139"/>
                    <a:pt x="1075" y="2139"/>
                  </a:cubicBezTo>
                  <a:cubicBezTo>
                    <a:pt x="1337" y="2139"/>
                    <a:pt x="1605" y="2041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2" name="Google Shape;752;p9"/>
            <p:cNvSpPr/>
            <p:nvPr/>
          </p:nvSpPr>
          <p:spPr>
            <a:xfrm>
              <a:off x="2556375" y="3692564"/>
              <a:ext cx="44784" cy="38237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4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6" y="1708"/>
                    <a:pt x="530" y="2131"/>
                    <a:pt x="1075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3" name="Google Shape;753;p9"/>
            <p:cNvSpPr/>
            <p:nvPr/>
          </p:nvSpPr>
          <p:spPr>
            <a:xfrm>
              <a:off x="2556375" y="3637755"/>
              <a:ext cx="44784" cy="38363"/>
            </a:xfrm>
            <a:custGeom>
              <a:avLst/>
              <a:gdLst/>
              <a:ahLst/>
              <a:cxnLst/>
              <a:rect l="l" t="t" r="r" b="b"/>
              <a:pathLst>
                <a:path w="2497" h="2139" extrusionOk="0">
                  <a:moveTo>
                    <a:pt x="1074" y="0"/>
                  </a:moveTo>
                  <a:cubicBezTo>
                    <a:pt x="480" y="0"/>
                    <a:pt x="1" y="480"/>
                    <a:pt x="1" y="1073"/>
                  </a:cubicBezTo>
                  <a:cubicBezTo>
                    <a:pt x="6" y="1715"/>
                    <a:pt x="530" y="2139"/>
                    <a:pt x="1078" y="2139"/>
                  </a:cubicBezTo>
                  <a:cubicBezTo>
                    <a:pt x="1341" y="2139"/>
                    <a:pt x="1610" y="2040"/>
                    <a:pt x="1830" y="1821"/>
                  </a:cubicBezTo>
                  <a:cubicBezTo>
                    <a:pt x="2496" y="1146"/>
                    <a:pt x="2025" y="0"/>
                    <a:pt x="10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4" name="Google Shape;754;p9"/>
            <p:cNvSpPr/>
            <p:nvPr/>
          </p:nvSpPr>
          <p:spPr>
            <a:xfrm>
              <a:off x="2556518" y="3583071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Google Shape;755;p9"/>
            <p:cNvSpPr/>
            <p:nvPr/>
          </p:nvSpPr>
          <p:spPr>
            <a:xfrm>
              <a:off x="2556518" y="3528405"/>
              <a:ext cx="44640" cy="38327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4" y="1821"/>
                  </a:cubicBezTo>
                  <a:cubicBezTo>
                    <a:pt x="2488" y="1154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Google Shape;756;p9"/>
            <p:cNvSpPr/>
            <p:nvPr/>
          </p:nvSpPr>
          <p:spPr>
            <a:xfrm>
              <a:off x="2556375" y="3473865"/>
              <a:ext cx="44784" cy="38237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4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6" y="1708"/>
                    <a:pt x="530" y="2131"/>
                    <a:pt x="1075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Google Shape;757;p9"/>
            <p:cNvSpPr/>
            <p:nvPr/>
          </p:nvSpPr>
          <p:spPr>
            <a:xfrm>
              <a:off x="2556375" y="3419199"/>
              <a:ext cx="44784" cy="3827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Google Shape;758;p9"/>
            <p:cNvSpPr/>
            <p:nvPr/>
          </p:nvSpPr>
          <p:spPr>
            <a:xfrm>
              <a:off x="2556375" y="3364515"/>
              <a:ext cx="44784" cy="3827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Google Shape;759;p9"/>
            <p:cNvSpPr/>
            <p:nvPr/>
          </p:nvSpPr>
          <p:spPr>
            <a:xfrm>
              <a:off x="2556375" y="3309849"/>
              <a:ext cx="44784" cy="38327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96" y="1154"/>
                    <a:pt x="2025" y="0"/>
                    <a:pt x="10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Google Shape;760;p9"/>
            <p:cNvSpPr/>
            <p:nvPr/>
          </p:nvSpPr>
          <p:spPr>
            <a:xfrm>
              <a:off x="2556375" y="3255166"/>
              <a:ext cx="44784" cy="3834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96" y="1155"/>
                    <a:pt x="2025" y="1"/>
                    <a:pt x="10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Google Shape;761;p9"/>
            <p:cNvSpPr/>
            <p:nvPr/>
          </p:nvSpPr>
          <p:spPr>
            <a:xfrm>
              <a:off x="2501852" y="4020327"/>
              <a:ext cx="44622" cy="3834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Google Shape;762;p9"/>
            <p:cNvSpPr/>
            <p:nvPr/>
          </p:nvSpPr>
          <p:spPr>
            <a:xfrm>
              <a:off x="2501852" y="3965661"/>
              <a:ext cx="44622" cy="38327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0" y="2137"/>
                  </a:cubicBezTo>
                  <a:cubicBezTo>
                    <a:pt x="1331" y="2137"/>
                    <a:pt x="1597" y="2040"/>
                    <a:pt x="1813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Google Shape;763;p9"/>
            <p:cNvSpPr/>
            <p:nvPr/>
          </p:nvSpPr>
          <p:spPr>
            <a:xfrm>
              <a:off x="2501852" y="3911120"/>
              <a:ext cx="44622" cy="38237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Google Shape;764;p9"/>
            <p:cNvSpPr/>
            <p:nvPr/>
          </p:nvSpPr>
          <p:spPr>
            <a:xfrm>
              <a:off x="2501852" y="3856454"/>
              <a:ext cx="44622" cy="3827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7"/>
                    <a:pt x="1813" y="1821"/>
                  </a:cubicBezTo>
                  <a:cubicBezTo>
                    <a:pt x="2488" y="1147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Google Shape;765;p9"/>
            <p:cNvSpPr/>
            <p:nvPr/>
          </p:nvSpPr>
          <p:spPr>
            <a:xfrm>
              <a:off x="2501852" y="3801771"/>
              <a:ext cx="44622" cy="3827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10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Google Shape;766;p9"/>
            <p:cNvSpPr/>
            <p:nvPr/>
          </p:nvSpPr>
          <p:spPr>
            <a:xfrm>
              <a:off x="2501691" y="3747105"/>
              <a:ext cx="44784" cy="38363"/>
            </a:xfrm>
            <a:custGeom>
              <a:avLst/>
              <a:gdLst/>
              <a:ahLst/>
              <a:cxnLst/>
              <a:rect l="l" t="t" r="r" b="b"/>
              <a:pathLst>
                <a:path w="2497" h="2139" extrusionOk="0">
                  <a:moveTo>
                    <a:pt x="1074" y="0"/>
                  </a:moveTo>
                  <a:cubicBezTo>
                    <a:pt x="481" y="0"/>
                    <a:pt x="1" y="480"/>
                    <a:pt x="9" y="1073"/>
                  </a:cubicBezTo>
                  <a:cubicBezTo>
                    <a:pt x="9" y="1715"/>
                    <a:pt x="531" y="2139"/>
                    <a:pt x="1078" y="2139"/>
                  </a:cubicBezTo>
                  <a:cubicBezTo>
                    <a:pt x="1342" y="2139"/>
                    <a:pt x="1611" y="2041"/>
                    <a:pt x="1830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Google Shape;767;p9"/>
            <p:cNvSpPr/>
            <p:nvPr/>
          </p:nvSpPr>
          <p:spPr>
            <a:xfrm>
              <a:off x="2501852" y="3692564"/>
              <a:ext cx="44622" cy="38237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Google Shape;768;p9"/>
            <p:cNvSpPr/>
            <p:nvPr/>
          </p:nvSpPr>
          <p:spPr>
            <a:xfrm>
              <a:off x="2501691" y="3637755"/>
              <a:ext cx="44927" cy="38363"/>
            </a:xfrm>
            <a:custGeom>
              <a:avLst/>
              <a:gdLst/>
              <a:ahLst/>
              <a:cxnLst/>
              <a:rect l="l" t="t" r="r" b="b"/>
              <a:pathLst>
                <a:path w="2505" h="2139" extrusionOk="0">
                  <a:moveTo>
                    <a:pt x="1074" y="0"/>
                  </a:moveTo>
                  <a:cubicBezTo>
                    <a:pt x="481" y="0"/>
                    <a:pt x="1" y="480"/>
                    <a:pt x="9" y="1073"/>
                  </a:cubicBezTo>
                  <a:cubicBezTo>
                    <a:pt x="9" y="1715"/>
                    <a:pt x="535" y="2139"/>
                    <a:pt x="1082" y="2139"/>
                  </a:cubicBezTo>
                  <a:cubicBezTo>
                    <a:pt x="1345" y="2139"/>
                    <a:pt x="1613" y="2040"/>
                    <a:pt x="1830" y="1821"/>
                  </a:cubicBezTo>
                  <a:cubicBezTo>
                    <a:pt x="2505" y="1146"/>
                    <a:pt x="2025" y="0"/>
                    <a:pt x="10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9" name="Google Shape;769;p9"/>
            <p:cNvSpPr/>
            <p:nvPr/>
          </p:nvSpPr>
          <p:spPr>
            <a:xfrm>
              <a:off x="2501852" y="3583071"/>
              <a:ext cx="44622" cy="3834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Google Shape;770;p9"/>
            <p:cNvSpPr/>
            <p:nvPr/>
          </p:nvSpPr>
          <p:spPr>
            <a:xfrm>
              <a:off x="2501852" y="3528405"/>
              <a:ext cx="44622" cy="38327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Google Shape;771;p9"/>
            <p:cNvSpPr/>
            <p:nvPr/>
          </p:nvSpPr>
          <p:spPr>
            <a:xfrm>
              <a:off x="2501852" y="3473865"/>
              <a:ext cx="44622" cy="38237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Google Shape;772;p9"/>
            <p:cNvSpPr/>
            <p:nvPr/>
          </p:nvSpPr>
          <p:spPr>
            <a:xfrm>
              <a:off x="2501852" y="3419199"/>
              <a:ext cx="44622" cy="3827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3" name="Google Shape;773;p9"/>
            <p:cNvSpPr/>
            <p:nvPr/>
          </p:nvSpPr>
          <p:spPr>
            <a:xfrm>
              <a:off x="2501852" y="3364515"/>
              <a:ext cx="44622" cy="3827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2" y="2134"/>
                  </a:cubicBezTo>
                  <a:cubicBezTo>
                    <a:pt x="1332" y="2134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4" name="Google Shape;774;p9"/>
            <p:cNvSpPr/>
            <p:nvPr/>
          </p:nvSpPr>
          <p:spPr>
            <a:xfrm>
              <a:off x="2501745" y="3309849"/>
              <a:ext cx="44730" cy="38327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1" y="0"/>
                  </a:moveTo>
                  <a:cubicBezTo>
                    <a:pt x="486" y="8"/>
                    <a:pt x="6" y="480"/>
                    <a:pt x="6" y="1065"/>
                  </a:cubicBezTo>
                  <a:cubicBezTo>
                    <a:pt x="1" y="1709"/>
                    <a:pt x="528" y="2137"/>
                    <a:pt x="1076" y="2137"/>
                  </a:cubicBezTo>
                  <a:cubicBezTo>
                    <a:pt x="1337" y="2137"/>
                    <a:pt x="1604" y="2039"/>
                    <a:pt x="1819" y="1821"/>
                  </a:cubicBezTo>
                  <a:cubicBezTo>
                    <a:pt x="2494" y="1154"/>
                    <a:pt x="2022" y="0"/>
                    <a:pt x="10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5" name="Google Shape;775;p9"/>
            <p:cNvSpPr/>
            <p:nvPr/>
          </p:nvSpPr>
          <p:spPr>
            <a:xfrm>
              <a:off x="2501745" y="3255166"/>
              <a:ext cx="44730" cy="38345"/>
            </a:xfrm>
            <a:custGeom>
              <a:avLst/>
              <a:gdLst/>
              <a:ahLst/>
              <a:cxnLst/>
              <a:rect l="l" t="t" r="r" b="b"/>
              <a:pathLst>
                <a:path w="2494" h="2138" extrusionOk="0">
                  <a:moveTo>
                    <a:pt x="1071" y="1"/>
                  </a:moveTo>
                  <a:cubicBezTo>
                    <a:pt x="486" y="9"/>
                    <a:pt x="6" y="480"/>
                    <a:pt x="6" y="1066"/>
                  </a:cubicBezTo>
                  <a:cubicBezTo>
                    <a:pt x="1" y="1709"/>
                    <a:pt x="524" y="2137"/>
                    <a:pt x="1072" y="2137"/>
                  </a:cubicBezTo>
                  <a:cubicBezTo>
                    <a:pt x="1334" y="2137"/>
                    <a:pt x="1601" y="2040"/>
                    <a:pt x="1819" y="1822"/>
                  </a:cubicBezTo>
                  <a:cubicBezTo>
                    <a:pt x="2494" y="1155"/>
                    <a:pt x="2022" y="1"/>
                    <a:pt x="10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6" name="Google Shape;776;p9"/>
            <p:cNvSpPr/>
            <p:nvPr/>
          </p:nvSpPr>
          <p:spPr>
            <a:xfrm>
              <a:off x="2501852" y="3200643"/>
              <a:ext cx="44622" cy="38219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7"/>
                    <a:pt x="522" y="2131"/>
                    <a:pt x="1067" y="2131"/>
                  </a:cubicBezTo>
                  <a:cubicBezTo>
                    <a:pt x="1329" y="2131"/>
                    <a:pt x="1596" y="2032"/>
                    <a:pt x="1813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7" name="Google Shape;777;p9"/>
            <p:cNvSpPr/>
            <p:nvPr/>
          </p:nvSpPr>
          <p:spPr>
            <a:xfrm>
              <a:off x="2501852" y="2380799"/>
              <a:ext cx="44622" cy="3834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8" name="Google Shape;778;p9"/>
            <p:cNvSpPr/>
            <p:nvPr/>
          </p:nvSpPr>
          <p:spPr>
            <a:xfrm>
              <a:off x="2447025" y="4075010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74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7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9" name="Google Shape;779;p9"/>
            <p:cNvSpPr/>
            <p:nvPr/>
          </p:nvSpPr>
          <p:spPr>
            <a:xfrm>
              <a:off x="2447025" y="4020327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74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0" name="Google Shape;780;p9"/>
            <p:cNvSpPr/>
            <p:nvPr/>
          </p:nvSpPr>
          <p:spPr>
            <a:xfrm>
              <a:off x="2447025" y="3965661"/>
              <a:ext cx="44640" cy="38327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74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7" y="8"/>
                    <a:pt x="10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1" name="Google Shape;781;p9"/>
            <p:cNvSpPr/>
            <p:nvPr/>
          </p:nvSpPr>
          <p:spPr>
            <a:xfrm>
              <a:off x="2447025" y="3911120"/>
              <a:ext cx="44640" cy="38202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74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2" name="Google Shape;782;p9"/>
            <p:cNvSpPr/>
            <p:nvPr/>
          </p:nvSpPr>
          <p:spPr>
            <a:xfrm>
              <a:off x="2447025" y="3856454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74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7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3" name="Google Shape;783;p9"/>
            <p:cNvSpPr/>
            <p:nvPr/>
          </p:nvSpPr>
          <p:spPr>
            <a:xfrm>
              <a:off x="2447025" y="3801771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74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10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4" name="Google Shape;784;p9"/>
            <p:cNvSpPr/>
            <p:nvPr/>
          </p:nvSpPr>
          <p:spPr>
            <a:xfrm>
              <a:off x="2447025" y="3747105"/>
              <a:ext cx="44640" cy="38363"/>
            </a:xfrm>
            <a:custGeom>
              <a:avLst/>
              <a:gdLst/>
              <a:ahLst/>
              <a:cxnLst/>
              <a:rect l="l" t="t" r="r" b="b"/>
              <a:pathLst>
                <a:path w="2489" h="2139" extrusionOk="0">
                  <a:moveTo>
                    <a:pt x="1074" y="0"/>
                  </a:moveTo>
                  <a:cubicBezTo>
                    <a:pt x="480" y="0"/>
                    <a:pt x="0" y="480"/>
                    <a:pt x="0" y="1073"/>
                  </a:cubicBezTo>
                  <a:cubicBezTo>
                    <a:pt x="6" y="1715"/>
                    <a:pt x="530" y="2139"/>
                    <a:pt x="1075" y="2139"/>
                  </a:cubicBezTo>
                  <a:cubicBezTo>
                    <a:pt x="1337" y="2139"/>
                    <a:pt x="1605" y="2041"/>
                    <a:pt x="1821" y="1821"/>
                  </a:cubicBezTo>
                  <a:cubicBezTo>
                    <a:pt x="2488" y="1146"/>
                    <a:pt x="2017" y="8"/>
                    <a:pt x="10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5" name="Google Shape;785;p9"/>
            <p:cNvSpPr/>
            <p:nvPr/>
          </p:nvSpPr>
          <p:spPr>
            <a:xfrm>
              <a:off x="2447025" y="3692564"/>
              <a:ext cx="44640" cy="38237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74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6" name="Google Shape;786;p9"/>
            <p:cNvSpPr/>
            <p:nvPr/>
          </p:nvSpPr>
          <p:spPr>
            <a:xfrm>
              <a:off x="2447025" y="3637755"/>
              <a:ext cx="44784" cy="38363"/>
            </a:xfrm>
            <a:custGeom>
              <a:avLst/>
              <a:gdLst/>
              <a:ahLst/>
              <a:cxnLst/>
              <a:rect l="l" t="t" r="r" b="b"/>
              <a:pathLst>
                <a:path w="2497" h="2139" extrusionOk="0">
                  <a:moveTo>
                    <a:pt x="1074" y="0"/>
                  </a:moveTo>
                  <a:cubicBezTo>
                    <a:pt x="480" y="0"/>
                    <a:pt x="0" y="480"/>
                    <a:pt x="0" y="1073"/>
                  </a:cubicBezTo>
                  <a:cubicBezTo>
                    <a:pt x="6" y="1715"/>
                    <a:pt x="530" y="2139"/>
                    <a:pt x="1077" y="2139"/>
                  </a:cubicBezTo>
                  <a:cubicBezTo>
                    <a:pt x="1341" y="2139"/>
                    <a:pt x="1610" y="2040"/>
                    <a:pt x="1830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7" name="Google Shape;787;p9"/>
            <p:cNvSpPr/>
            <p:nvPr/>
          </p:nvSpPr>
          <p:spPr>
            <a:xfrm>
              <a:off x="2447025" y="3583071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74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8" name="Google Shape;788;p9"/>
            <p:cNvSpPr/>
            <p:nvPr/>
          </p:nvSpPr>
          <p:spPr>
            <a:xfrm>
              <a:off x="2447025" y="3528405"/>
              <a:ext cx="44640" cy="38327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74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7" y="8"/>
                    <a:pt x="10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9" name="Google Shape;789;p9"/>
            <p:cNvSpPr/>
            <p:nvPr/>
          </p:nvSpPr>
          <p:spPr>
            <a:xfrm>
              <a:off x="2447025" y="3473865"/>
              <a:ext cx="44640" cy="38237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74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0" name="Google Shape;790;p9"/>
            <p:cNvSpPr/>
            <p:nvPr/>
          </p:nvSpPr>
          <p:spPr>
            <a:xfrm>
              <a:off x="2447025" y="3419199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74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1" name="Google Shape;791;p9"/>
            <p:cNvSpPr/>
            <p:nvPr/>
          </p:nvSpPr>
          <p:spPr>
            <a:xfrm>
              <a:off x="2447025" y="3364515"/>
              <a:ext cx="44784" cy="3827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96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2" name="Google Shape;792;p9"/>
            <p:cNvSpPr/>
            <p:nvPr/>
          </p:nvSpPr>
          <p:spPr>
            <a:xfrm>
              <a:off x="2447025" y="3309849"/>
              <a:ext cx="44784" cy="38327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54"/>
                    <a:pt x="2017" y="8"/>
                    <a:pt x="10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3" name="Google Shape;793;p9"/>
            <p:cNvSpPr/>
            <p:nvPr/>
          </p:nvSpPr>
          <p:spPr>
            <a:xfrm>
              <a:off x="2447025" y="3255166"/>
              <a:ext cx="44784" cy="38381"/>
            </a:xfrm>
            <a:custGeom>
              <a:avLst/>
              <a:gdLst/>
              <a:ahLst/>
              <a:cxnLst/>
              <a:rect l="l" t="t" r="r" b="b"/>
              <a:pathLst>
                <a:path w="2497" h="2140" extrusionOk="0">
                  <a:moveTo>
                    <a:pt x="1074" y="1"/>
                  </a:moveTo>
                  <a:cubicBezTo>
                    <a:pt x="480" y="9"/>
                    <a:pt x="9" y="480"/>
                    <a:pt x="0" y="1066"/>
                  </a:cubicBezTo>
                  <a:cubicBezTo>
                    <a:pt x="0" y="1711"/>
                    <a:pt x="529" y="2140"/>
                    <a:pt x="1079" y="2140"/>
                  </a:cubicBezTo>
                  <a:cubicBezTo>
                    <a:pt x="1339" y="2140"/>
                    <a:pt x="1605" y="2044"/>
                    <a:pt x="1821" y="1830"/>
                  </a:cubicBezTo>
                  <a:cubicBezTo>
                    <a:pt x="2496" y="1155"/>
                    <a:pt x="2017" y="9"/>
                    <a:pt x="10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4" name="Google Shape;794;p9"/>
            <p:cNvSpPr/>
            <p:nvPr/>
          </p:nvSpPr>
          <p:spPr>
            <a:xfrm>
              <a:off x="2447025" y="3200643"/>
              <a:ext cx="44640" cy="38237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74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5"/>
                    <a:pt x="528" y="2131"/>
                    <a:pt x="1078" y="2131"/>
                  </a:cubicBezTo>
                  <a:cubicBezTo>
                    <a:pt x="1339" y="2131"/>
                    <a:pt x="1604" y="2036"/>
                    <a:pt x="1821" y="1821"/>
                  </a:cubicBezTo>
                  <a:cubicBezTo>
                    <a:pt x="2488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5" name="Google Shape;795;p9"/>
            <p:cNvSpPr/>
            <p:nvPr/>
          </p:nvSpPr>
          <p:spPr>
            <a:xfrm>
              <a:off x="2447025" y="2490148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74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6" name="Google Shape;796;p9"/>
            <p:cNvSpPr/>
            <p:nvPr/>
          </p:nvSpPr>
          <p:spPr>
            <a:xfrm>
              <a:off x="2447025" y="2380799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74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7" name="Google Shape;797;p9"/>
            <p:cNvSpPr/>
            <p:nvPr/>
          </p:nvSpPr>
          <p:spPr>
            <a:xfrm>
              <a:off x="2447025" y="2326115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74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7" y="9"/>
                    <a:pt x="10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8" name="Google Shape;798;p9"/>
            <p:cNvSpPr/>
            <p:nvPr/>
          </p:nvSpPr>
          <p:spPr>
            <a:xfrm>
              <a:off x="2392341" y="4238882"/>
              <a:ext cx="44784" cy="3834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9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9" name="Google Shape;799;p9"/>
            <p:cNvSpPr/>
            <p:nvPr/>
          </p:nvSpPr>
          <p:spPr>
            <a:xfrm>
              <a:off x="2392341" y="4075010"/>
              <a:ext cx="44784" cy="3827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1"/>
                  </a:cubicBezTo>
                  <a:cubicBezTo>
                    <a:pt x="2497" y="1147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0" name="Google Shape;800;p9"/>
            <p:cNvSpPr/>
            <p:nvPr/>
          </p:nvSpPr>
          <p:spPr>
            <a:xfrm>
              <a:off x="2392341" y="4020327"/>
              <a:ext cx="44784" cy="3834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1" name="Google Shape;801;p9"/>
            <p:cNvSpPr/>
            <p:nvPr/>
          </p:nvSpPr>
          <p:spPr>
            <a:xfrm>
              <a:off x="2392341" y="3965661"/>
              <a:ext cx="44784" cy="38327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8"/>
                    <a:pt x="9" y="480"/>
                    <a:pt x="1" y="1073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1"/>
                  </a:cubicBezTo>
                  <a:cubicBezTo>
                    <a:pt x="2497" y="1155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2" name="Google Shape;802;p9"/>
            <p:cNvSpPr/>
            <p:nvPr/>
          </p:nvSpPr>
          <p:spPr>
            <a:xfrm>
              <a:off x="2392341" y="3911120"/>
              <a:ext cx="44784" cy="38237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8"/>
                    <a:pt x="527" y="2131"/>
                    <a:pt x="1074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3" name="Google Shape;803;p9"/>
            <p:cNvSpPr/>
            <p:nvPr/>
          </p:nvSpPr>
          <p:spPr>
            <a:xfrm>
              <a:off x="2392341" y="3856454"/>
              <a:ext cx="44784" cy="3827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1"/>
                  </a:cubicBezTo>
                  <a:cubicBezTo>
                    <a:pt x="2497" y="1147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4" name="Google Shape;804;p9"/>
            <p:cNvSpPr/>
            <p:nvPr/>
          </p:nvSpPr>
          <p:spPr>
            <a:xfrm>
              <a:off x="2392341" y="3801771"/>
              <a:ext cx="44784" cy="3827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10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5" name="Google Shape;805;p9"/>
            <p:cNvSpPr/>
            <p:nvPr/>
          </p:nvSpPr>
          <p:spPr>
            <a:xfrm>
              <a:off x="2392341" y="3747105"/>
              <a:ext cx="44784" cy="38363"/>
            </a:xfrm>
            <a:custGeom>
              <a:avLst/>
              <a:gdLst/>
              <a:ahLst/>
              <a:cxnLst/>
              <a:rect l="l" t="t" r="r" b="b"/>
              <a:pathLst>
                <a:path w="2497" h="2139" extrusionOk="0">
                  <a:moveTo>
                    <a:pt x="1074" y="0"/>
                  </a:moveTo>
                  <a:cubicBezTo>
                    <a:pt x="481" y="0"/>
                    <a:pt x="1" y="480"/>
                    <a:pt x="1" y="1073"/>
                  </a:cubicBezTo>
                  <a:cubicBezTo>
                    <a:pt x="6" y="1715"/>
                    <a:pt x="530" y="2139"/>
                    <a:pt x="1075" y="2139"/>
                  </a:cubicBezTo>
                  <a:cubicBezTo>
                    <a:pt x="1338" y="2139"/>
                    <a:pt x="1605" y="2041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6" name="Google Shape;806;p9"/>
            <p:cNvSpPr/>
            <p:nvPr/>
          </p:nvSpPr>
          <p:spPr>
            <a:xfrm>
              <a:off x="2392341" y="3692564"/>
              <a:ext cx="44784" cy="38237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4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6" y="1708"/>
                    <a:pt x="530" y="2131"/>
                    <a:pt x="1075" y="2131"/>
                  </a:cubicBezTo>
                  <a:cubicBezTo>
                    <a:pt x="1338" y="2131"/>
                    <a:pt x="1605" y="2033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7" name="Google Shape;807;p9"/>
            <p:cNvSpPr/>
            <p:nvPr/>
          </p:nvSpPr>
          <p:spPr>
            <a:xfrm>
              <a:off x="2392341" y="3637755"/>
              <a:ext cx="44784" cy="38363"/>
            </a:xfrm>
            <a:custGeom>
              <a:avLst/>
              <a:gdLst/>
              <a:ahLst/>
              <a:cxnLst/>
              <a:rect l="l" t="t" r="r" b="b"/>
              <a:pathLst>
                <a:path w="2497" h="2139" extrusionOk="0">
                  <a:moveTo>
                    <a:pt x="1074" y="0"/>
                  </a:moveTo>
                  <a:cubicBezTo>
                    <a:pt x="481" y="0"/>
                    <a:pt x="1" y="480"/>
                    <a:pt x="1" y="1073"/>
                  </a:cubicBezTo>
                  <a:cubicBezTo>
                    <a:pt x="6" y="1715"/>
                    <a:pt x="530" y="2139"/>
                    <a:pt x="1078" y="2139"/>
                  </a:cubicBezTo>
                  <a:cubicBezTo>
                    <a:pt x="1342" y="2139"/>
                    <a:pt x="1611" y="2040"/>
                    <a:pt x="1830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8" name="Google Shape;808;p9"/>
            <p:cNvSpPr/>
            <p:nvPr/>
          </p:nvSpPr>
          <p:spPr>
            <a:xfrm>
              <a:off x="2392341" y="3583071"/>
              <a:ext cx="44784" cy="3834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9" name="Google Shape;809;p9"/>
            <p:cNvSpPr/>
            <p:nvPr/>
          </p:nvSpPr>
          <p:spPr>
            <a:xfrm>
              <a:off x="2392341" y="3528405"/>
              <a:ext cx="44784" cy="38327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8"/>
                    <a:pt x="9" y="480"/>
                    <a:pt x="1" y="1073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2" y="1821"/>
                  </a:cubicBezTo>
                  <a:cubicBezTo>
                    <a:pt x="2497" y="1154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0" name="Google Shape;810;p9"/>
            <p:cNvSpPr/>
            <p:nvPr/>
          </p:nvSpPr>
          <p:spPr>
            <a:xfrm>
              <a:off x="2392341" y="3473865"/>
              <a:ext cx="44784" cy="38237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4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6" y="1708"/>
                    <a:pt x="530" y="2131"/>
                    <a:pt x="1075" y="2131"/>
                  </a:cubicBezTo>
                  <a:cubicBezTo>
                    <a:pt x="1338" y="2131"/>
                    <a:pt x="1605" y="2033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1" name="Google Shape;811;p9"/>
            <p:cNvSpPr/>
            <p:nvPr/>
          </p:nvSpPr>
          <p:spPr>
            <a:xfrm>
              <a:off x="2392341" y="3419199"/>
              <a:ext cx="44784" cy="3827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2" name="Google Shape;812;p9"/>
            <p:cNvSpPr/>
            <p:nvPr/>
          </p:nvSpPr>
          <p:spPr>
            <a:xfrm>
              <a:off x="2392341" y="3364515"/>
              <a:ext cx="44784" cy="3827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3" name="Google Shape;813;p9"/>
            <p:cNvSpPr/>
            <p:nvPr/>
          </p:nvSpPr>
          <p:spPr>
            <a:xfrm>
              <a:off x="2392341" y="3309849"/>
              <a:ext cx="44784" cy="38327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97" y="1154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4" name="Google Shape;814;p9"/>
            <p:cNvSpPr/>
            <p:nvPr/>
          </p:nvSpPr>
          <p:spPr>
            <a:xfrm>
              <a:off x="2392341" y="3255166"/>
              <a:ext cx="44784" cy="3834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9"/>
                    <a:pt x="9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5" name="Google Shape;815;p9"/>
            <p:cNvSpPr/>
            <p:nvPr/>
          </p:nvSpPr>
          <p:spPr>
            <a:xfrm>
              <a:off x="2392341" y="3200643"/>
              <a:ext cx="44784" cy="38219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74" y="0"/>
                  </a:moveTo>
                  <a:cubicBezTo>
                    <a:pt x="481" y="0"/>
                    <a:pt x="9" y="472"/>
                    <a:pt x="1" y="1065"/>
                  </a:cubicBezTo>
                  <a:cubicBezTo>
                    <a:pt x="1" y="1707"/>
                    <a:pt x="527" y="2131"/>
                    <a:pt x="1074" y="2131"/>
                  </a:cubicBezTo>
                  <a:cubicBezTo>
                    <a:pt x="1337" y="2131"/>
                    <a:pt x="1605" y="2032"/>
                    <a:pt x="1822" y="1813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6" name="Google Shape;816;p9"/>
            <p:cNvSpPr/>
            <p:nvPr/>
          </p:nvSpPr>
          <p:spPr>
            <a:xfrm>
              <a:off x="2392341" y="2490148"/>
              <a:ext cx="44784" cy="3827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7" name="Google Shape;817;p9"/>
            <p:cNvSpPr/>
            <p:nvPr/>
          </p:nvSpPr>
          <p:spPr>
            <a:xfrm>
              <a:off x="2392341" y="2380799"/>
              <a:ext cx="44784" cy="3834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1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8" name="Google Shape;818;p9"/>
            <p:cNvSpPr/>
            <p:nvPr/>
          </p:nvSpPr>
          <p:spPr>
            <a:xfrm>
              <a:off x="2392341" y="2326115"/>
              <a:ext cx="44784" cy="3834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9"/>
                    <a:pt x="9" y="481"/>
                    <a:pt x="1" y="1074"/>
                  </a:cubicBezTo>
                  <a:cubicBezTo>
                    <a:pt x="1" y="1712"/>
                    <a:pt x="529" y="2138"/>
                    <a:pt x="1077" y="2138"/>
                  </a:cubicBezTo>
                  <a:cubicBezTo>
                    <a:pt x="1339" y="2138"/>
                    <a:pt x="1606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9" name="Google Shape;819;p9"/>
            <p:cNvSpPr/>
            <p:nvPr/>
          </p:nvSpPr>
          <p:spPr>
            <a:xfrm>
              <a:off x="2392341" y="2271592"/>
              <a:ext cx="44784" cy="38219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7"/>
                    <a:pt x="527" y="2131"/>
                    <a:pt x="1074" y="2131"/>
                  </a:cubicBezTo>
                  <a:cubicBezTo>
                    <a:pt x="1337" y="2131"/>
                    <a:pt x="1605" y="2033"/>
                    <a:pt x="1822" y="1813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0" name="Google Shape;820;p9"/>
            <p:cNvSpPr/>
            <p:nvPr/>
          </p:nvSpPr>
          <p:spPr>
            <a:xfrm>
              <a:off x="2392341" y="2216926"/>
              <a:ext cx="44784" cy="3825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1" name="Google Shape;821;p9"/>
            <p:cNvSpPr/>
            <p:nvPr/>
          </p:nvSpPr>
          <p:spPr>
            <a:xfrm>
              <a:off x="2392341" y="2053036"/>
              <a:ext cx="44784" cy="38202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3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2" y="1813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2" name="Google Shape;822;p9"/>
            <p:cNvSpPr/>
            <p:nvPr/>
          </p:nvSpPr>
          <p:spPr>
            <a:xfrm>
              <a:off x="2392341" y="1998371"/>
              <a:ext cx="44784" cy="3825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3" name="Google Shape;823;p9"/>
            <p:cNvSpPr/>
            <p:nvPr/>
          </p:nvSpPr>
          <p:spPr>
            <a:xfrm>
              <a:off x="2392341" y="1670465"/>
              <a:ext cx="44784" cy="3825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4" name="Google Shape;824;p9"/>
            <p:cNvSpPr/>
            <p:nvPr/>
          </p:nvSpPr>
          <p:spPr>
            <a:xfrm>
              <a:off x="2337819" y="4238882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9"/>
                    <a:pt x="0" y="480"/>
                    <a:pt x="0" y="1066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5" name="Google Shape;825;p9"/>
            <p:cNvSpPr/>
            <p:nvPr/>
          </p:nvSpPr>
          <p:spPr>
            <a:xfrm>
              <a:off x="2337819" y="4184360"/>
              <a:ext cx="44640" cy="38219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3"/>
                  </a:cubicBezTo>
                  <a:cubicBezTo>
                    <a:pt x="2488" y="1147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6" name="Google Shape;826;p9"/>
            <p:cNvSpPr/>
            <p:nvPr/>
          </p:nvSpPr>
          <p:spPr>
            <a:xfrm>
              <a:off x="2337819" y="4129676"/>
              <a:ext cx="44640" cy="38237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8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4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7" name="Google Shape;827;p9"/>
            <p:cNvSpPr/>
            <p:nvPr/>
          </p:nvSpPr>
          <p:spPr>
            <a:xfrm>
              <a:off x="2337819" y="4075010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7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8" name="Google Shape;828;p9"/>
            <p:cNvSpPr/>
            <p:nvPr/>
          </p:nvSpPr>
          <p:spPr>
            <a:xfrm>
              <a:off x="2337819" y="4020327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9" name="Google Shape;829;p9"/>
            <p:cNvSpPr/>
            <p:nvPr/>
          </p:nvSpPr>
          <p:spPr>
            <a:xfrm>
              <a:off x="2337819" y="3965661"/>
              <a:ext cx="44640" cy="38327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55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0" name="Google Shape;830;p9"/>
            <p:cNvSpPr/>
            <p:nvPr/>
          </p:nvSpPr>
          <p:spPr>
            <a:xfrm>
              <a:off x="2337819" y="3911120"/>
              <a:ext cx="44640" cy="38237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8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4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1" name="Google Shape;831;p9"/>
            <p:cNvSpPr/>
            <p:nvPr/>
          </p:nvSpPr>
          <p:spPr>
            <a:xfrm>
              <a:off x="2337819" y="3583071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2" name="Google Shape;832;p9"/>
            <p:cNvSpPr/>
            <p:nvPr/>
          </p:nvSpPr>
          <p:spPr>
            <a:xfrm>
              <a:off x="2337819" y="3528405"/>
              <a:ext cx="44640" cy="38327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4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3" name="Google Shape;833;p9"/>
            <p:cNvSpPr/>
            <p:nvPr/>
          </p:nvSpPr>
          <p:spPr>
            <a:xfrm>
              <a:off x="2337819" y="3473865"/>
              <a:ext cx="44640" cy="38237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8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4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4" name="Google Shape;834;p9"/>
            <p:cNvSpPr/>
            <p:nvPr/>
          </p:nvSpPr>
          <p:spPr>
            <a:xfrm>
              <a:off x="2337819" y="3419199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5" name="Google Shape;835;p9"/>
            <p:cNvSpPr/>
            <p:nvPr/>
          </p:nvSpPr>
          <p:spPr>
            <a:xfrm>
              <a:off x="2337711" y="3364515"/>
              <a:ext cx="44748" cy="38273"/>
            </a:xfrm>
            <a:custGeom>
              <a:avLst/>
              <a:gdLst/>
              <a:ahLst/>
              <a:cxnLst/>
              <a:rect l="l" t="t" r="r" b="b"/>
              <a:pathLst>
                <a:path w="2495" h="2134" extrusionOk="0">
                  <a:moveTo>
                    <a:pt x="1071" y="1"/>
                  </a:moveTo>
                  <a:cubicBezTo>
                    <a:pt x="478" y="1"/>
                    <a:pt x="6" y="480"/>
                    <a:pt x="6" y="1066"/>
                  </a:cubicBezTo>
                  <a:cubicBezTo>
                    <a:pt x="1" y="1709"/>
                    <a:pt x="528" y="2134"/>
                    <a:pt x="1076" y="2134"/>
                  </a:cubicBezTo>
                  <a:cubicBezTo>
                    <a:pt x="1338" y="2134"/>
                    <a:pt x="1604" y="2037"/>
                    <a:pt x="1819" y="1822"/>
                  </a:cubicBezTo>
                  <a:cubicBezTo>
                    <a:pt x="2494" y="1147"/>
                    <a:pt x="2014" y="1"/>
                    <a:pt x="10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6" name="Google Shape;836;p9"/>
            <p:cNvSpPr/>
            <p:nvPr/>
          </p:nvSpPr>
          <p:spPr>
            <a:xfrm>
              <a:off x="2337711" y="3309849"/>
              <a:ext cx="44748" cy="38327"/>
            </a:xfrm>
            <a:custGeom>
              <a:avLst/>
              <a:gdLst/>
              <a:ahLst/>
              <a:cxnLst/>
              <a:rect l="l" t="t" r="r" b="b"/>
              <a:pathLst>
                <a:path w="2495" h="2137" extrusionOk="0">
                  <a:moveTo>
                    <a:pt x="1071" y="0"/>
                  </a:moveTo>
                  <a:cubicBezTo>
                    <a:pt x="478" y="8"/>
                    <a:pt x="6" y="480"/>
                    <a:pt x="6" y="1065"/>
                  </a:cubicBezTo>
                  <a:cubicBezTo>
                    <a:pt x="1" y="1709"/>
                    <a:pt x="524" y="2137"/>
                    <a:pt x="1072" y="2137"/>
                  </a:cubicBezTo>
                  <a:cubicBezTo>
                    <a:pt x="1334" y="2137"/>
                    <a:pt x="1601" y="2039"/>
                    <a:pt x="1819" y="1821"/>
                  </a:cubicBezTo>
                  <a:cubicBezTo>
                    <a:pt x="2494" y="1154"/>
                    <a:pt x="2023" y="0"/>
                    <a:pt x="10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7" name="Google Shape;837;p9"/>
            <p:cNvSpPr/>
            <p:nvPr/>
          </p:nvSpPr>
          <p:spPr>
            <a:xfrm>
              <a:off x="2337711" y="3255166"/>
              <a:ext cx="44748" cy="38345"/>
            </a:xfrm>
            <a:custGeom>
              <a:avLst/>
              <a:gdLst/>
              <a:ahLst/>
              <a:cxnLst/>
              <a:rect l="l" t="t" r="r" b="b"/>
              <a:pathLst>
                <a:path w="2495" h="2138" extrusionOk="0">
                  <a:moveTo>
                    <a:pt x="1071" y="1"/>
                  </a:moveTo>
                  <a:cubicBezTo>
                    <a:pt x="486" y="9"/>
                    <a:pt x="6" y="480"/>
                    <a:pt x="6" y="1066"/>
                  </a:cubicBezTo>
                  <a:cubicBezTo>
                    <a:pt x="1" y="1709"/>
                    <a:pt x="524" y="2137"/>
                    <a:pt x="1072" y="2137"/>
                  </a:cubicBezTo>
                  <a:cubicBezTo>
                    <a:pt x="1334" y="2137"/>
                    <a:pt x="1601" y="2040"/>
                    <a:pt x="1819" y="1822"/>
                  </a:cubicBezTo>
                  <a:cubicBezTo>
                    <a:pt x="2494" y="1155"/>
                    <a:pt x="2023" y="1"/>
                    <a:pt x="10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8" name="Google Shape;838;p9"/>
            <p:cNvSpPr/>
            <p:nvPr/>
          </p:nvSpPr>
          <p:spPr>
            <a:xfrm>
              <a:off x="2337819" y="3200643"/>
              <a:ext cx="44640" cy="38219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67" y="2131"/>
                  </a:cubicBezTo>
                  <a:cubicBezTo>
                    <a:pt x="1329" y="2131"/>
                    <a:pt x="1597" y="2032"/>
                    <a:pt x="1813" y="1813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9" name="Google Shape;839;p9"/>
            <p:cNvSpPr/>
            <p:nvPr/>
          </p:nvSpPr>
          <p:spPr>
            <a:xfrm>
              <a:off x="2337819" y="3145959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0" name="Google Shape;840;p9"/>
            <p:cNvSpPr/>
            <p:nvPr/>
          </p:nvSpPr>
          <p:spPr>
            <a:xfrm>
              <a:off x="2337819" y="3036610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9"/>
                    <a:pt x="0" y="480"/>
                    <a:pt x="0" y="1066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1" name="Google Shape;841;p9"/>
            <p:cNvSpPr/>
            <p:nvPr/>
          </p:nvSpPr>
          <p:spPr>
            <a:xfrm>
              <a:off x="2337819" y="2544832"/>
              <a:ext cx="44730" cy="38327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2" name="Google Shape;842;p9"/>
            <p:cNvSpPr/>
            <p:nvPr/>
          </p:nvSpPr>
          <p:spPr>
            <a:xfrm>
              <a:off x="2337819" y="2490148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3" name="Google Shape;843;p9"/>
            <p:cNvSpPr/>
            <p:nvPr/>
          </p:nvSpPr>
          <p:spPr>
            <a:xfrm>
              <a:off x="2337819" y="2435482"/>
              <a:ext cx="44640" cy="3825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4" name="Google Shape;844;p9"/>
            <p:cNvSpPr/>
            <p:nvPr/>
          </p:nvSpPr>
          <p:spPr>
            <a:xfrm>
              <a:off x="2337819" y="2380799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5" name="Google Shape;845;p9"/>
            <p:cNvSpPr/>
            <p:nvPr/>
          </p:nvSpPr>
          <p:spPr>
            <a:xfrm>
              <a:off x="2337819" y="2271592"/>
              <a:ext cx="44640" cy="38219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7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3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6" name="Google Shape;846;p9"/>
            <p:cNvSpPr/>
            <p:nvPr/>
          </p:nvSpPr>
          <p:spPr>
            <a:xfrm>
              <a:off x="2337819" y="2107559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9"/>
                    <a:pt x="0" y="481"/>
                    <a:pt x="0" y="1066"/>
                  </a:cubicBezTo>
                  <a:cubicBezTo>
                    <a:pt x="0" y="1710"/>
                    <a:pt x="526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7" name="Google Shape;847;p9"/>
            <p:cNvSpPr/>
            <p:nvPr/>
          </p:nvSpPr>
          <p:spPr>
            <a:xfrm>
              <a:off x="2337819" y="2053036"/>
              <a:ext cx="44640" cy="38202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3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8" name="Google Shape;848;p9"/>
            <p:cNvSpPr/>
            <p:nvPr/>
          </p:nvSpPr>
          <p:spPr>
            <a:xfrm>
              <a:off x="2337819" y="1998371"/>
              <a:ext cx="44640" cy="3825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9" name="Google Shape;849;p9"/>
            <p:cNvSpPr/>
            <p:nvPr/>
          </p:nvSpPr>
          <p:spPr>
            <a:xfrm>
              <a:off x="2337819" y="1943687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0" name="Google Shape;850;p9"/>
            <p:cNvSpPr/>
            <p:nvPr/>
          </p:nvSpPr>
          <p:spPr>
            <a:xfrm>
              <a:off x="2337819" y="1725131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1" name="Google Shape;851;p9"/>
            <p:cNvSpPr/>
            <p:nvPr/>
          </p:nvSpPr>
          <p:spPr>
            <a:xfrm>
              <a:off x="2337819" y="1670465"/>
              <a:ext cx="44640" cy="3825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2" name="Google Shape;852;p9"/>
            <p:cNvSpPr/>
            <p:nvPr/>
          </p:nvSpPr>
          <p:spPr>
            <a:xfrm>
              <a:off x="2283135" y="4184360"/>
              <a:ext cx="44640" cy="38219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3"/>
                  </a:cubicBezTo>
                  <a:cubicBezTo>
                    <a:pt x="2489" y="1147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3" name="Google Shape;853;p9"/>
            <p:cNvSpPr/>
            <p:nvPr/>
          </p:nvSpPr>
          <p:spPr>
            <a:xfrm>
              <a:off x="2283135" y="4129676"/>
              <a:ext cx="44640" cy="38237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4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4" name="Google Shape;854;p9"/>
            <p:cNvSpPr/>
            <p:nvPr/>
          </p:nvSpPr>
          <p:spPr>
            <a:xfrm>
              <a:off x="2283135" y="4075010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1"/>
                  </a:cubicBezTo>
                  <a:cubicBezTo>
                    <a:pt x="2489" y="1147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5" name="Google Shape;855;p9"/>
            <p:cNvSpPr/>
            <p:nvPr/>
          </p:nvSpPr>
          <p:spPr>
            <a:xfrm>
              <a:off x="2283135" y="3528405"/>
              <a:ext cx="44640" cy="38327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1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89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6" name="Google Shape;856;p9"/>
            <p:cNvSpPr/>
            <p:nvPr/>
          </p:nvSpPr>
          <p:spPr>
            <a:xfrm>
              <a:off x="2283135" y="3473865"/>
              <a:ext cx="44640" cy="38237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4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7" name="Google Shape;857;p9"/>
            <p:cNvSpPr/>
            <p:nvPr/>
          </p:nvSpPr>
          <p:spPr>
            <a:xfrm>
              <a:off x="2283135" y="3419199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8" name="Google Shape;858;p9"/>
            <p:cNvSpPr/>
            <p:nvPr/>
          </p:nvSpPr>
          <p:spPr>
            <a:xfrm>
              <a:off x="2283135" y="3364515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9" name="Google Shape;859;p9"/>
            <p:cNvSpPr/>
            <p:nvPr/>
          </p:nvSpPr>
          <p:spPr>
            <a:xfrm>
              <a:off x="2283045" y="3309849"/>
              <a:ext cx="44730" cy="38327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1" y="0"/>
                  </a:moveTo>
                  <a:cubicBezTo>
                    <a:pt x="486" y="8"/>
                    <a:pt x="6" y="480"/>
                    <a:pt x="6" y="1065"/>
                  </a:cubicBezTo>
                  <a:cubicBezTo>
                    <a:pt x="0" y="1709"/>
                    <a:pt x="528" y="2137"/>
                    <a:pt x="1075" y="2137"/>
                  </a:cubicBezTo>
                  <a:cubicBezTo>
                    <a:pt x="1337" y="2137"/>
                    <a:pt x="1603" y="2039"/>
                    <a:pt x="1819" y="1821"/>
                  </a:cubicBezTo>
                  <a:cubicBezTo>
                    <a:pt x="2494" y="1154"/>
                    <a:pt x="2022" y="0"/>
                    <a:pt x="10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0" name="Google Shape;860;p9"/>
            <p:cNvSpPr/>
            <p:nvPr/>
          </p:nvSpPr>
          <p:spPr>
            <a:xfrm>
              <a:off x="2283045" y="3255166"/>
              <a:ext cx="44730" cy="38345"/>
            </a:xfrm>
            <a:custGeom>
              <a:avLst/>
              <a:gdLst/>
              <a:ahLst/>
              <a:cxnLst/>
              <a:rect l="l" t="t" r="r" b="b"/>
              <a:pathLst>
                <a:path w="2494" h="2138" extrusionOk="0">
                  <a:moveTo>
                    <a:pt x="1071" y="1"/>
                  </a:moveTo>
                  <a:cubicBezTo>
                    <a:pt x="486" y="9"/>
                    <a:pt x="6" y="480"/>
                    <a:pt x="6" y="1066"/>
                  </a:cubicBezTo>
                  <a:cubicBezTo>
                    <a:pt x="0" y="1709"/>
                    <a:pt x="528" y="2137"/>
                    <a:pt x="1075" y="2137"/>
                  </a:cubicBezTo>
                  <a:cubicBezTo>
                    <a:pt x="1337" y="2137"/>
                    <a:pt x="1603" y="2040"/>
                    <a:pt x="1819" y="1822"/>
                  </a:cubicBezTo>
                  <a:cubicBezTo>
                    <a:pt x="2494" y="1155"/>
                    <a:pt x="2022" y="1"/>
                    <a:pt x="10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1" name="Google Shape;861;p9"/>
            <p:cNvSpPr/>
            <p:nvPr/>
          </p:nvSpPr>
          <p:spPr>
            <a:xfrm>
              <a:off x="2283135" y="3200643"/>
              <a:ext cx="44640" cy="38219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2"/>
                    <a:pt x="1822" y="1813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2" name="Google Shape;862;p9"/>
            <p:cNvSpPr/>
            <p:nvPr/>
          </p:nvSpPr>
          <p:spPr>
            <a:xfrm>
              <a:off x="2283135" y="3036610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3" name="Google Shape;863;p9"/>
            <p:cNvSpPr/>
            <p:nvPr/>
          </p:nvSpPr>
          <p:spPr>
            <a:xfrm>
              <a:off x="2283135" y="2982087"/>
              <a:ext cx="44640" cy="38219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2"/>
                    <a:pt x="1822" y="1813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4" name="Google Shape;864;p9"/>
            <p:cNvSpPr/>
            <p:nvPr/>
          </p:nvSpPr>
          <p:spPr>
            <a:xfrm>
              <a:off x="2283135" y="2599498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5" name="Google Shape;865;p9"/>
            <p:cNvSpPr/>
            <p:nvPr/>
          </p:nvSpPr>
          <p:spPr>
            <a:xfrm>
              <a:off x="2283135" y="2544832"/>
              <a:ext cx="44748" cy="38327"/>
            </a:xfrm>
            <a:custGeom>
              <a:avLst/>
              <a:gdLst/>
              <a:ahLst/>
              <a:cxnLst/>
              <a:rect l="l" t="t" r="r" b="b"/>
              <a:pathLst>
                <a:path w="2495" h="2137" extrusionOk="0">
                  <a:moveTo>
                    <a:pt x="1076" y="0"/>
                  </a:moveTo>
                  <a:cubicBezTo>
                    <a:pt x="1073" y="0"/>
                    <a:pt x="1069" y="0"/>
                    <a:pt x="1066" y="0"/>
                  </a:cubicBez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6" name="Google Shape;866;p9"/>
            <p:cNvSpPr/>
            <p:nvPr/>
          </p:nvSpPr>
          <p:spPr>
            <a:xfrm>
              <a:off x="2283135" y="2490148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7" name="Google Shape;867;p9"/>
            <p:cNvSpPr/>
            <p:nvPr/>
          </p:nvSpPr>
          <p:spPr>
            <a:xfrm>
              <a:off x="2283135" y="2435482"/>
              <a:ext cx="44640" cy="3825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8" name="Google Shape;868;p9"/>
            <p:cNvSpPr/>
            <p:nvPr/>
          </p:nvSpPr>
          <p:spPr>
            <a:xfrm>
              <a:off x="2283135" y="2380799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1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9" name="Google Shape;869;p9"/>
            <p:cNvSpPr/>
            <p:nvPr/>
          </p:nvSpPr>
          <p:spPr>
            <a:xfrm>
              <a:off x="2283135" y="2326115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0" name="Google Shape;870;p9"/>
            <p:cNvSpPr/>
            <p:nvPr/>
          </p:nvSpPr>
          <p:spPr>
            <a:xfrm>
              <a:off x="2283135" y="2271592"/>
              <a:ext cx="44640" cy="38219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3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1" name="Google Shape;871;p9"/>
            <p:cNvSpPr/>
            <p:nvPr/>
          </p:nvSpPr>
          <p:spPr>
            <a:xfrm>
              <a:off x="2283135" y="2216926"/>
              <a:ext cx="44640" cy="3825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2" name="Google Shape;872;p9"/>
            <p:cNvSpPr/>
            <p:nvPr/>
          </p:nvSpPr>
          <p:spPr>
            <a:xfrm>
              <a:off x="2283135" y="2107559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3" name="Google Shape;873;p9"/>
            <p:cNvSpPr/>
            <p:nvPr/>
          </p:nvSpPr>
          <p:spPr>
            <a:xfrm>
              <a:off x="2283135" y="2053036"/>
              <a:ext cx="44640" cy="38202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3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4" name="Google Shape;874;p9"/>
            <p:cNvSpPr/>
            <p:nvPr/>
          </p:nvSpPr>
          <p:spPr>
            <a:xfrm>
              <a:off x="2283135" y="1998371"/>
              <a:ext cx="44640" cy="3825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5" name="Google Shape;875;p9"/>
            <p:cNvSpPr/>
            <p:nvPr/>
          </p:nvSpPr>
          <p:spPr>
            <a:xfrm>
              <a:off x="2283135" y="1943687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6" name="Google Shape;876;p9"/>
            <p:cNvSpPr/>
            <p:nvPr/>
          </p:nvSpPr>
          <p:spPr>
            <a:xfrm>
              <a:off x="2283135" y="1725131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7" name="Google Shape;877;p9"/>
            <p:cNvSpPr/>
            <p:nvPr/>
          </p:nvSpPr>
          <p:spPr>
            <a:xfrm>
              <a:off x="2283135" y="1670465"/>
              <a:ext cx="44640" cy="3825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8" name="Google Shape;878;p9"/>
            <p:cNvSpPr/>
            <p:nvPr/>
          </p:nvSpPr>
          <p:spPr>
            <a:xfrm>
              <a:off x="2228469" y="3473865"/>
              <a:ext cx="44640" cy="38237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7" y="2131"/>
                    <a:pt x="1605" y="2033"/>
                    <a:pt x="1821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9" name="Google Shape;879;p9"/>
            <p:cNvSpPr/>
            <p:nvPr/>
          </p:nvSpPr>
          <p:spPr>
            <a:xfrm>
              <a:off x="2228469" y="3419199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0" name="Google Shape;880;p9"/>
            <p:cNvSpPr/>
            <p:nvPr/>
          </p:nvSpPr>
          <p:spPr>
            <a:xfrm>
              <a:off x="2228469" y="3364515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1" name="Google Shape;881;p9"/>
            <p:cNvSpPr/>
            <p:nvPr/>
          </p:nvSpPr>
          <p:spPr>
            <a:xfrm>
              <a:off x="2228469" y="3309849"/>
              <a:ext cx="44640" cy="38327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54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2" name="Google Shape;882;p9"/>
            <p:cNvSpPr/>
            <p:nvPr/>
          </p:nvSpPr>
          <p:spPr>
            <a:xfrm>
              <a:off x="2228469" y="3255166"/>
              <a:ext cx="44784" cy="3834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9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3" name="Google Shape;883;p9"/>
            <p:cNvSpPr/>
            <p:nvPr/>
          </p:nvSpPr>
          <p:spPr>
            <a:xfrm>
              <a:off x="2228469" y="3200643"/>
              <a:ext cx="44640" cy="38219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4" name="Google Shape;884;p9"/>
            <p:cNvSpPr/>
            <p:nvPr/>
          </p:nvSpPr>
          <p:spPr>
            <a:xfrm>
              <a:off x="2228469" y="2982087"/>
              <a:ext cx="44640" cy="38219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5" name="Google Shape;885;p9"/>
            <p:cNvSpPr/>
            <p:nvPr/>
          </p:nvSpPr>
          <p:spPr>
            <a:xfrm>
              <a:off x="2228469" y="2872738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6" name="Google Shape;886;p9"/>
            <p:cNvSpPr/>
            <p:nvPr/>
          </p:nvSpPr>
          <p:spPr>
            <a:xfrm>
              <a:off x="2228469" y="2654182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7" name="Google Shape;887;p9"/>
            <p:cNvSpPr/>
            <p:nvPr/>
          </p:nvSpPr>
          <p:spPr>
            <a:xfrm>
              <a:off x="2228469" y="2599498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8" name="Google Shape;888;p9"/>
            <p:cNvSpPr/>
            <p:nvPr/>
          </p:nvSpPr>
          <p:spPr>
            <a:xfrm>
              <a:off x="2228469" y="2544832"/>
              <a:ext cx="44730" cy="38327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30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9" name="Google Shape;889;p9"/>
            <p:cNvSpPr/>
            <p:nvPr/>
          </p:nvSpPr>
          <p:spPr>
            <a:xfrm>
              <a:off x="2228469" y="2490148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0" name="Google Shape;890;p9"/>
            <p:cNvSpPr/>
            <p:nvPr/>
          </p:nvSpPr>
          <p:spPr>
            <a:xfrm>
              <a:off x="2228469" y="2435482"/>
              <a:ext cx="44640" cy="3825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1" name="Google Shape;891;p9"/>
            <p:cNvSpPr/>
            <p:nvPr/>
          </p:nvSpPr>
          <p:spPr>
            <a:xfrm>
              <a:off x="2228469" y="2380799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2" name="Google Shape;892;p9"/>
            <p:cNvSpPr/>
            <p:nvPr/>
          </p:nvSpPr>
          <p:spPr>
            <a:xfrm>
              <a:off x="2228469" y="2107559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3" name="Google Shape;893;p9"/>
            <p:cNvSpPr/>
            <p:nvPr/>
          </p:nvSpPr>
          <p:spPr>
            <a:xfrm>
              <a:off x="2228469" y="1943687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4" name="Google Shape;894;p9"/>
            <p:cNvSpPr/>
            <p:nvPr/>
          </p:nvSpPr>
          <p:spPr>
            <a:xfrm>
              <a:off x="2228469" y="1779815"/>
              <a:ext cx="44640" cy="3825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5" name="Google Shape;895;p9"/>
            <p:cNvSpPr/>
            <p:nvPr/>
          </p:nvSpPr>
          <p:spPr>
            <a:xfrm>
              <a:off x="2228469" y="1725131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6" name="Google Shape;896;p9"/>
            <p:cNvSpPr/>
            <p:nvPr/>
          </p:nvSpPr>
          <p:spPr>
            <a:xfrm>
              <a:off x="2173785" y="3200643"/>
              <a:ext cx="44784" cy="38219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6" y="0"/>
                  </a:moveTo>
                  <a:cubicBezTo>
                    <a:pt x="481" y="0"/>
                    <a:pt x="9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2"/>
                    <a:pt x="1822" y="1813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7" name="Google Shape;897;p9"/>
            <p:cNvSpPr/>
            <p:nvPr/>
          </p:nvSpPr>
          <p:spPr>
            <a:xfrm>
              <a:off x="2173785" y="2982087"/>
              <a:ext cx="44784" cy="38219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7"/>
                    <a:pt x="527" y="2131"/>
                    <a:pt x="1074" y="2131"/>
                  </a:cubicBezTo>
                  <a:cubicBezTo>
                    <a:pt x="1337" y="2131"/>
                    <a:pt x="1605" y="2032"/>
                    <a:pt x="1822" y="1813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8" name="Google Shape;898;p9"/>
            <p:cNvSpPr/>
            <p:nvPr/>
          </p:nvSpPr>
          <p:spPr>
            <a:xfrm>
              <a:off x="2173785" y="2872738"/>
              <a:ext cx="44784" cy="3827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9" name="Google Shape;899;p9"/>
            <p:cNvSpPr/>
            <p:nvPr/>
          </p:nvSpPr>
          <p:spPr>
            <a:xfrm>
              <a:off x="2173785" y="2818054"/>
              <a:ext cx="44784" cy="3834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9"/>
                    <a:pt x="1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0" name="Google Shape;900;p9"/>
            <p:cNvSpPr/>
            <p:nvPr/>
          </p:nvSpPr>
          <p:spPr>
            <a:xfrm>
              <a:off x="2173785" y="2763388"/>
              <a:ext cx="44784" cy="38327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6" y="0"/>
                  </a:moveTo>
                  <a:cubicBezTo>
                    <a:pt x="481" y="8"/>
                    <a:pt x="9" y="480"/>
                    <a:pt x="1" y="1073"/>
                  </a:cubicBezTo>
                  <a:cubicBezTo>
                    <a:pt x="1" y="1711"/>
                    <a:pt x="525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97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1" name="Google Shape;901;p9"/>
            <p:cNvSpPr/>
            <p:nvPr/>
          </p:nvSpPr>
          <p:spPr>
            <a:xfrm>
              <a:off x="2173785" y="2708848"/>
              <a:ext cx="44784" cy="38237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8"/>
                    <a:pt x="527" y="2131"/>
                    <a:pt x="1074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2" name="Google Shape;902;p9"/>
            <p:cNvSpPr/>
            <p:nvPr/>
          </p:nvSpPr>
          <p:spPr>
            <a:xfrm>
              <a:off x="2173785" y="2654182"/>
              <a:ext cx="44784" cy="3827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3" name="Google Shape;903;p9"/>
            <p:cNvSpPr/>
            <p:nvPr/>
          </p:nvSpPr>
          <p:spPr>
            <a:xfrm>
              <a:off x="2173785" y="2599498"/>
              <a:ext cx="44784" cy="3834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4" name="Google Shape;904;p9"/>
            <p:cNvSpPr/>
            <p:nvPr/>
          </p:nvSpPr>
          <p:spPr>
            <a:xfrm>
              <a:off x="2173785" y="2544832"/>
              <a:ext cx="44891" cy="38327"/>
            </a:xfrm>
            <a:custGeom>
              <a:avLst/>
              <a:gdLst/>
              <a:ahLst/>
              <a:cxnLst/>
              <a:rect l="l" t="t" r="r" b="b"/>
              <a:pathLst>
                <a:path w="2503" h="2137" extrusionOk="0">
                  <a:moveTo>
                    <a:pt x="1076" y="0"/>
                  </a:moveTo>
                  <a:cubicBezTo>
                    <a:pt x="1073" y="0"/>
                    <a:pt x="1069" y="0"/>
                    <a:pt x="1066" y="0"/>
                  </a:cubicBez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8" y="0"/>
                    <a:pt x="10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5" name="Google Shape;905;p9"/>
            <p:cNvSpPr/>
            <p:nvPr/>
          </p:nvSpPr>
          <p:spPr>
            <a:xfrm>
              <a:off x="2173785" y="2490148"/>
              <a:ext cx="44784" cy="3827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6" name="Google Shape;906;p9"/>
            <p:cNvSpPr/>
            <p:nvPr/>
          </p:nvSpPr>
          <p:spPr>
            <a:xfrm>
              <a:off x="2173785" y="2435482"/>
              <a:ext cx="44784" cy="3825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7" name="Google Shape;907;p9"/>
            <p:cNvSpPr/>
            <p:nvPr/>
          </p:nvSpPr>
          <p:spPr>
            <a:xfrm>
              <a:off x="2173785" y="2380799"/>
              <a:ext cx="44784" cy="3834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1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8" name="Google Shape;908;p9"/>
            <p:cNvSpPr/>
            <p:nvPr/>
          </p:nvSpPr>
          <p:spPr>
            <a:xfrm>
              <a:off x="2173785" y="2326115"/>
              <a:ext cx="44784" cy="3834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9"/>
                    <a:pt x="9" y="481"/>
                    <a:pt x="1" y="1074"/>
                  </a:cubicBezTo>
                  <a:cubicBezTo>
                    <a:pt x="1" y="1712"/>
                    <a:pt x="525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97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9" name="Google Shape;909;p9"/>
            <p:cNvSpPr/>
            <p:nvPr/>
          </p:nvSpPr>
          <p:spPr>
            <a:xfrm>
              <a:off x="2173785" y="2107559"/>
              <a:ext cx="44784" cy="3834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9"/>
                    <a:pt x="9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0" name="Google Shape;910;p9"/>
            <p:cNvSpPr/>
            <p:nvPr/>
          </p:nvSpPr>
          <p:spPr>
            <a:xfrm>
              <a:off x="2173785" y="2053036"/>
              <a:ext cx="44784" cy="38202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6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3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3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1" name="Google Shape;911;p9"/>
            <p:cNvSpPr/>
            <p:nvPr/>
          </p:nvSpPr>
          <p:spPr>
            <a:xfrm>
              <a:off x="2173785" y="1943687"/>
              <a:ext cx="44784" cy="3827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2" name="Google Shape;912;p9"/>
            <p:cNvSpPr/>
            <p:nvPr/>
          </p:nvSpPr>
          <p:spPr>
            <a:xfrm>
              <a:off x="2173785" y="1779815"/>
              <a:ext cx="44784" cy="3825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6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3" name="Google Shape;913;p9"/>
            <p:cNvSpPr/>
            <p:nvPr/>
          </p:nvSpPr>
          <p:spPr>
            <a:xfrm>
              <a:off x="2173785" y="1725131"/>
              <a:ext cx="44784" cy="3827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4" name="Google Shape;914;p9"/>
            <p:cNvSpPr/>
            <p:nvPr/>
          </p:nvSpPr>
          <p:spPr>
            <a:xfrm>
              <a:off x="2119263" y="3200643"/>
              <a:ext cx="44640" cy="38219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67" y="2131"/>
                  </a:cubicBezTo>
                  <a:cubicBezTo>
                    <a:pt x="1329" y="2131"/>
                    <a:pt x="1597" y="2032"/>
                    <a:pt x="1813" y="1813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5" name="Google Shape;915;p9"/>
            <p:cNvSpPr/>
            <p:nvPr/>
          </p:nvSpPr>
          <p:spPr>
            <a:xfrm>
              <a:off x="2119263" y="3145959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6" name="Google Shape;916;p9"/>
            <p:cNvSpPr/>
            <p:nvPr/>
          </p:nvSpPr>
          <p:spPr>
            <a:xfrm>
              <a:off x="2119263" y="3091294"/>
              <a:ext cx="44640" cy="38327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7" name="Google Shape;917;p9"/>
            <p:cNvSpPr/>
            <p:nvPr/>
          </p:nvSpPr>
          <p:spPr>
            <a:xfrm>
              <a:off x="2119263" y="2763388"/>
              <a:ext cx="44640" cy="38327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4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8" name="Google Shape;918;p9"/>
            <p:cNvSpPr/>
            <p:nvPr/>
          </p:nvSpPr>
          <p:spPr>
            <a:xfrm>
              <a:off x="2119263" y="2708848"/>
              <a:ext cx="44640" cy="38237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8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4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9" name="Google Shape;919;p9"/>
            <p:cNvSpPr/>
            <p:nvPr/>
          </p:nvSpPr>
          <p:spPr>
            <a:xfrm>
              <a:off x="2119263" y="2654182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0" name="Google Shape;920;p9"/>
            <p:cNvSpPr/>
            <p:nvPr/>
          </p:nvSpPr>
          <p:spPr>
            <a:xfrm>
              <a:off x="2119263" y="2599498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1" name="Google Shape;921;p9"/>
            <p:cNvSpPr/>
            <p:nvPr/>
          </p:nvSpPr>
          <p:spPr>
            <a:xfrm>
              <a:off x="2119263" y="2544832"/>
              <a:ext cx="44730" cy="38327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2" name="Google Shape;922;p9"/>
            <p:cNvSpPr/>
            <p:nvPr/>
          </p:nvSpPr>
          <p:spPr>
            <a:xfrm>
              <a:off x="2119263" y="2490148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3" name="Google Shape;923;p9"/>
            <p:cNvSpPr/>
            <p:nvPr/>
          </p:nvSpPr>
          <p:spPr>
            <a:xfrm>
              <a:off x="2119263" y="2435482"/>
              <a:ext cx="44640" cy="3825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4" name="Google Shape;924;p9"/>
            <p:cNvSpPr/>
            <p:nvPr/>
          </p:nvSpPr>
          <p:spPr>
            <a:xfrm>
              <a:off x="2119263" y="2380799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5" name="Google Shape;925;p9"/>
            <p:cNvSpPr/>
            <p:nvPr/>
          </p:nvSpPr>
          <p:spPr>
            <a:xfrm>
              <a:off x="2119263" y="2326115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6" name="Google Shape;926;p9"/>
            <p:cNvSpPr/>
            <p:nvPr/>
          </p:nvSpPr>
          <p:spPr>
            <a:xfrm>
              <a:off x="2119263" y="2107559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7" name="Google Shape;927;p9"/>
            <p:cNvSpPr/>
            <p:nvPr/>
          </p:nvSpPr>
          <p:spPr>
            <a:xfrm>
              <a:off x="2119263" y="1943687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8" name="Google Shape;928;p9"/>
            <p:cNvSpPr/>
            <p:nvPr/>
          </p:nvSpPr>
          <p:spPr>
            <a:xfrm>
              <a:off x="2119263" y="1779815"/>
              <a:ext cx="44640" cy="3825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9" name="Google Shape;929;p9"/>
            <p:cNvSpPr/>
            <p:nvPr/>
          </p:nvSpPr>
          <p:spPr>
            <a:xfrm>
              <a:off x="2119263" y="1725131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0" name="Google Shape;930;p9"/>
            <p:cNvSpPr/>
            <p:nvPr/>
          </p:nvSpPr>
          <p:spPr>
            <a:xfrm>
              <a:off x="2064579" y="3091294"/>
              <a:ext cx="44640" cy="38327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1" name="Google Shape;931;p9"/>
            <p:cNvSpPr/>
            <p:nvPr/>
          </p:nvSpPr>
          <p:spPr>
            <a:xfrm>
              <a:off x="2064579" y="3036610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2" name="Google Shape;932;p9"/>
            <p:cNvSpPr/>
            <p:nvPr/>
          </p:nvSpPr>
          <p:spPr>
            <a:xfrm>
              <a:off x="2064579" y="2982087"/>
              <a:ext cx="44640" cy="38219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2"/>
                    <a:pt x="1822" y="1813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3" name="Google Shape;933;p9"/>
            <p:cNvSpPr/>
            <p:nvPr/>
          </p:nvSpPr>
          <p:spPr>
            <a:xfrm>
              <a:off x="2064579" y="2763388"/>
              <a:ext cx="44640" cy="38327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4" y="1821"/>
                  </a:cubicBezTo>
                  <a:cubicBezTo>
                    <a:pt x="2489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4" name="Google Shape;934;p9"/>
            <p:cNvSpPr/>
            <p:nvPr/>
          </p:nvSpPr>
          <p:spPr>
            <a:xfrm>
              <a:off x="2064579" y="2708848"/>
              <a:ext cx="44640" cy="38237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4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5" name="Google Shape;935;p9"/>
            <p:cNvSpPr/>
            <p:nvPr/>
          </p:nvSpPr>
          <p:spPr>
            <a:xfrm>
              <a:off x="2064579" y="2654182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6" name="Google Shape;936;p9"/>
            <p:cNvSpPr/>
            <p:nvPr/>
          </p:nvSpPr>
          <p:spPr>
            <a:xfrm>
              <a:off x="2064579" y="2599498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7" name="Google Shape;937;p9"/>
            <p:cNvSpPr/>
            <p:nvPr/>
          </p:nvSpPr>
          <p:spPr>
            <a:xfrm>
              <a:off x="2064579" y="2544832"/>
              <a:ext cx="44748" cy="38327"/>
            </a:xfrm>
            <a:custGeom>
              <a:avLst/>
              <a:gdLst/>
              <a:ahLst/>
              <a:cxnLst/>
              <a:rect l="l" t="t" r="r" b="b"/>
              <a:pathLst>
                <a:path w="2495" h="2137" extrusionOk="0">
                  <a:moveTo>
                    <a:pt x="1076" y="0"/>
                  </a:moveTo>
                  <a:cubicBezTo>
                    <a:pt x="1073" y="0"/>
                    <a:pt x="1069" y="0"/>
                    <a:pt x="1066" y="0"/>
                  </a:cubicBez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8" name="Google Shape;938;p9"/>
            <p:cNvSpPr/>
            <p:nvPr/>
          </p:nvSpPr>
          <p:spPr>
            <a:xfrm>
              <a:off x="2064579" y="2490148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9" name="Google Shape;939;p9"/>
            <p:cNvSpPr/>
            <p:nvPr/>
          </p:nvSpPr>
          <p:spPr>
            <a:xfrm>
              <a:off x="2064579" y="2435482"/>
              <a:ext cx="44640" cy="3825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0" name="Google Shape;940;p9"/>
            <p:cNvSpPr/>
            <p:nvPr/>
          </p:nvSpPr>
          <p:spPr>
            <a:xfrm>
              <a:off x="2064579" y="2380799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1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1" name="Google Shape;941;p9"/>
            <p:cNvSpPr/>
            <p:nvPr/>
          </p:nvSpPr>
          <p:spPr>
            <a:xfrm>
              <a:off x="2064579" y="2326115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4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2" name="Google Shape;942;p9"/>
            <p:cNvSpPr/>
            <p:nvPr/>
          </p:nvSpPr>
          <p:spPr>
            <a:xfrm>
              <a:off x="2064579" y="2271592"/>
              <a:ext cx="44640" cy="38219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68" y="2131"/>
                  </a:cubicBezTo>
                  <a:cubicBezTo>
                    <a:pt x="1330" y="2131"/>
                    <a:pt x="1597" y="2033"/>
                    <a:pt x="1814" y="1813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3" name="Google Shape;943;p9"/>
            <p:cNvSpPr/>
            <p:nvPr/>
          </p:nvSpPr>
          <p:spPr>
            <a:xfrm>
              <a:off x="2064579" y="2107559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4" name="Google Shape;944;p9"/>
            <p:cNvSpPr/>
            <p:nvPr/>
          </p:nvSpPr>
          <p:spPr>
            <a:xfrm>
              <a:off x="2064579" y="1889003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5" name="Google Shape;945;p9"/>
            <p:cNvSpPr/>
            <p:nvPr/>
          </p:nvSpPr>
          <p:spPr>
            <a:xfrm>
              <a:off x="2064579" y="1725131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6" name="Google Shape;946;p9"/>
            <p:cNvSpPr/>
            <p:nvPr/>
          </p:nvSpPr>
          <p:spPr>
            <a:xfrm>
              <a:off x="2009913" y="3036610"/>
              <a:ext cx="44622" cy="3834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7" name="Google Shape;947;p9"/>
            <p:cNvSpPr/>
            <p:nvPr/>
          </p:nvSpPr>
          <p:spPr>
            <a:xfrm>
              <a:off x="2009913" y="2982087"/>
              <a:ext cx="44622" cy="38219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8" name="Google Shape;948;p9"/>
            <p:cNvSpPr/>
            <p:nvPr/>
          </p:nvSpPr>
          <p:spPr>
            <a:xfrm>
              <a:off x="2009913" y="2763388"/>
              <a:ext cx="44622" cy="38327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9" name="Google Shape;949;p9"/>
            <p:cNvSpPr/>
            <p:nvPr/>
          </p:nvSpPr>
          <p:spPr>
            <a:xfrm>
              <a:off x="2009913" y="2708848"/>
              <a:ext cx="44622" cy="38237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3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0" name="Google Shape;950;p9"/>
            <p:cNvSpPr/>
            <p:nvPr/>
          </p:nvSpPr>
          <p:spPr>
            <a:xfrm>
              <a:off x="2009913" y="2654182"/>
              <a:ext cx="44622" cy="3827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1" name="Google Shape;951;p9"/>
            <p:cNvSpPr/>
            <p:nvPr/>
          </p:nvSpPr>
          <p:spPr>
            <a:xfrm>
              <a:off x="2009913" y="2599498"/>
              <a:ext cx="44622" cy="3834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2" name="Google Shape;952;p9"/>
            <p:cNvSpPr/>
            <p:nvPr/>
          </p:nvSpPr>
          <p:spPr>
            <a:xfrm>
              <a:off x="2009913" y="2544832"/>
              <a:ext cx="44730" cy="38327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3" name="Google Shape;953;p9"/>
            <p:cNvSpPr/>
            <p:nvPr/>
          </p:nvSpPr>
          <p:spPr>
            <a:xfrm>
              <a:off x="2009913" y="2490148"/>
              <a:ext cx="44622" cy="3827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4" name="Google Shape;954;p9"/>
            <p:cNvSpPr/>
            <p:nvPr/>
          </p:nvSpPr>
          <p:spPr>
            <a:xfrm>
              <a:off x="2009913" y="2435482"/>
              <a:ext cx="44622" cy="3825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5" name="Google Shape;955;p9"/>
            <p:cNvSpPr/>
            <p:nvPr/>
          </p:nvSpPr>
          <p:spPr>
            <a:xfrm>
              <a:off x="2009913" y="2380799"/>
              <a:ext cx="44622" cy="3834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6" name="Google Shape;956;p9"/>
            <p:cNvSpPr/>
            <p:nvPr/>
          </p:nvSpPr>
          <p:spPr>
            <a:xfrm>
              <a:off x="2009913" y="2326115"/>
              <a:ext cx="44622" cy="3834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7" name="Google Shape;957;p9"/>
            <p:cNvSpPr/>
            <p:nvPr/>
          </p:nvSpPr>
          <p:spPr>
            <a:xfrm>
              <a:off x="2009913" y="2271592"/>
              <a:ext cx="44622" cy="38219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3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8" name="Google Shape;958;p9"/>
            <p:cNvSpPr/>
            <p:nvPr/>
          </p:nvSpPr>
          <p:spPr>
            <a:xfrm>
              <a:off x="2009913" y="2162243"/>
              <a:ext cx="44622" cy="3827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9" name="Google Shape;959;p9"/>
            <p:cNvSpPr/>
            <p:nvPr/>
          </p:nvSpPr>
          <p:spPr>
            <a:xfrm>
              <a:off x="2009913" y="2107559"/>
              <a:ext cx="44622" cy="3834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0" name="Google Shape;960;p9"/>
            <p:cNvSpPr/>
            <p:nvPr/>
          </p:nvSpPr>
          <p:spPr>
            <a:xfrm>
              <a:off x="2009913" y="2053036"/>
              <a:ext cx="44622" cy="38202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1" name="Google Shape;961;p9"/>
            <p:cNvSpPr/>
            <p:nvPr/>
          </p:nvSpPr>
          <p:spPr>
            <a:xfrm>
              <a:off x="2009913" y="1998371"/>
              <a:ext cx="44622" cy="3825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2" name="Google Shape;962;p9"/>
            <p:cNvSpPr/>
            <p:nvPr/>
          </p:nvSpPr>
          <p:spPr>
            <a:xfrm>
              <a:off x="2009913" y="1834337"/>
              <a:ext cx="44622" cy="3834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0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3" name="Google Shape;963;p9"/>
            <p:cNvSpPr/>
            <p:nvPr/>
          </p:nvSpPr>
          <p:spPr>
            <a:xfrm>
              <a:off x="2009913" y="1725131"/>
              <a:ext cx="44622" cy="3827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4" name="Google Shape;964;p9"/>
            <p:cNvSpPr/>
            <p:nvPr/>
          </p:nvSpPr>
          <p:spPr>
            <a:xfrm>
              <a:off x="1955229" y="3036610"/>
              <a:ext cx="44784" cy="3834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0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5" name="Google Shape;965;p9"/>
            <p:cNvSpPr/>
            <p:nvPr/>
          </p:nvSpPr>
          <p:spPr>
            <a:xfrm>
              <a:off x="1955229" y="2982087"/>
              <a:ext cx="44784" cy="38219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6" name="Google Shape;966;p9"/>
            <p:cNvSpPr/>
            <p:nvPr/>
          </p:nvSpPr>
          <p:spPr>
            <a:xfrm>
              <a:off x="1955229" y="2763388"/>
              <a:ext cx="44784" cy="38327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6" y="0"/>
                  </a:moveTo>
                  <a:cubicBezTo>
                    <a:pt x="480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97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7" name="Google Shape;967;p9"/>
            <p:cNvSpPr/>
            <p:nvPr/>
          </p:nvSpPr>
          <p:spPr>
            <a:xfrm>
              <a:off x="1955229" y="2708848"/>
              <a:ext cx="44784" cy="38237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4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8" name="Google Shape;968;p9"/>
            <p:cNvSpPr/>
            <p:nvPr/>
          </p:nvSpPr>
          <p:spPr>
            <a:xfrm>
              <a:off x="1955229" y="2654182"/>
              <a:ext cx="44784" cy="3827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9" name="Google Shape;969;p9"/>
            <p:cNvSpPr/>
            <p:nvPr/>
          </p:nvSpPr>
          <p:spPr>
            <a:xfrm>
              <a:off x="1955229" y="2599498"/>
              <a:ext cx="44784" cy="3834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0" name="Google Shape;970;p9"/>
            <p:cNvSpPr/>
            <p:nvPr/>
          </p:nvSpPr>
          <p:spPr>
            <a:xfrm>
              <a:off x="1955229" y="2544832"/>
              <a:ext cx="44891" cy="38327"/>
            </a:xfrm>
            <a:custGeom>
              <a:avLst/>
              <a:gdLst/>
              <a:ahLst/>
              <a:cxnLst/>
              <a:rect l="l" t="t" r="r" b="b"/>
              <a:pathLst>
                <a:path w="2503" h="2137" extrusionOk="0">
                  <a:moveTo>
                    <a:pt x="1076" y="0"/>
                  </a:moveTo>
                  <a:cubicBezTo>
                    <a:pt x="1073" y="0"/>
                    <a:pt x="1069" y="0"/>
                    <a:pt x="1066" y="0"/>
                  </a:cubicBez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8" y="0"/>
                    <a:pt x="10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1" name="Google Shape;971;p9"/>
            <p:cNvSpPr/>
            <p:nvPr/>
          </p:nvSpPr>
          <p:spPr>
            <a:xfrm>
              <a:off x="1955229" y="2490148"/>
              <a:ext cx="44784" cy="3827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2" name="Google Shape;972;p9"/>
            <p:cNvSpPr/>
            <p:nvPr/>
          </p:nvSpPr>
          <p:spPr>
            <a:xfrm>
              <a:off x="1955229" y="2435482"/>
              <a:ext cx="44784" cy="3825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3" name="Google Shape;973;p9"/>
            <p:cNvSpPr/>
            <p:nvPr/>
          </p:nvSpPr>
          <p:spPr>
            <a:xfrm>
              <a:off x="1955229" y="2380799"/>
              <a:ext cx="44784" cy="3834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1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4" name="Google Shape;974;p9"/>
            <p:cNvSpPr/>
            <p:nvPr/>
          </p:nvSpPr>
          <p:spPr>
            <a:xfrm>
              <a:off x="1955229" y="2326115"/>
              <a:ext cx="44784" cy="3834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97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5" name="Google Shape;975;p9"/>
            <p:cNvSpPr/>
            <p:nvPr/>
          </p:nvSpPr>
          <p:spPr>
            <a:xfrm>
              <a:off x="1955229" y="2271592"/>
              <a:ext cx="44784" cy="38219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3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6" name="Google Shape;976;p9"/>
            <p:cNvSpPr/>
            <p:nvPr/>
          </p:nvSpPr>
          <p:spPr>
            <a:xfrm>
              <a:off x="1955229" y="2216926"/>
              <a:ext cx="44784" cy="3825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7" name="Google Shape;977;p9"/>
            <p:cNvSpPr/>
            <p:nvPr/>
          </p:nvSpPr>
          <p:spPr>
            <a:xfrm>
              <a:off x="1955229" y="2162243"/>
              <a:ext cx="44784" cy="3827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8" name="Google Shape;978;p9"/>
            <p:cNvSpPr/>
            <p:nvPr/>
          </p:nvSpPr>
          <p:spPr>
            <a:xfrm>
              <a:off x="1955229" y="2107559"/>
              <a:ext cx="44784" cy="3834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9" name="Google Shape;979;p9"/>
            <p:cNvSpPr/>
            <p:nvPr/>
          </p:nvSpPr>
          <p:spPr>
            <a:xfrm>
              <a:off x="1955229" y="1889003"/>
              <a:ext cx="44784" cy="3834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0" name="Google Shape;980;p9"/>
            <p:cNvSpPr/>
            <p:nvPr/>
          </p:nvSpPr>
          <p:spPr>
            <a:xfrm>
              <a:off x="1900563" y="2982087"/>
              <a:ext cx="44784" cy="38219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6" y="2131"/>
                    <a:pt x="1073" y="2131"/>
                  </a:cubicBezTo>
                  <a:cubicBezTo>
                    <a:pt x="1336" y="2131"/>
                    <a:pt x="1605" y="2032"/>
                    <a:pt x="1821" y="1813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1" name="Google Shape;981;p9"/>
            <p:cNvSpPr/>
            <p:nvPr/>
          </p:nvSpPr>
          <p:spPr>
            <a:xfrm>
              <a:off x="1900563" y="2927404"/>
              <a:ext cx="44784" cy="3827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8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2" name="Google Shape;982;p9"/>
            <p:cNvSpPr/>
            <p:nvPr/>
          </p:nvSpPr>
          <p:spPr>
            <a:xfrm>
              <a:off x="1900563" y="2872738"/>
              <a:ext cx="44784" cy="3827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3" name="Google Shape;983;p9"/>
            <p:cNvSpPr/>
            <p:nvPr/>
          </p:nvSpPr>
          <p:spPr>
            <a:xfrm>
              <a:off x="1900563" y="2818054"/>
              <a:ext cx="44784" cy="3834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8" y="2137"/>
                    <a:pt x="1077" y="2137"/>
                  </a:cubicBezTo>
                  <a:cubicBezTo>
                    <a:pt x="1339" y="2137"/>
                    <a:pt x="1606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4" name="Google Shape;984;p9"/>
            <p:cNvSpPr/>
            <p:nvPr/>
          </p:nvSpPr>
          <p:spPr>
            <a:xfrm>
              <a:off x="1900563" y="2763388"/>
              <a:ext cx="44784" cy="38327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8"/>
                    <a:pt x="8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96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5" name="Google Shape;985;p9"/>
            <p:cNvSpPr/>
            <p:nvPr/>
          </p:nvSpPr>
          <p:spPr>
            <a:xfrm>
              <a:off x="1900563" y="2708848"/>
              <a:ext cx="44784" cy="38237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6" y="2131"/>
                    <a:pt x="1605" y="2033"/>
                    <a:pt x="1821" y="1814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6" name="Google Shape;986;p9"/>
            <p:cNvSpPr/>
            <p:nvPr/>
          </p:nvSpPr>
          <p:spPr>
            <a:xfrm>
              <a:off x="1900563" y="2654182"/>
              <a:ext cx="44784" cy="3827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7" name="Google Shape;987;p9"/>
            <p:cNvSpPr/>
            <p:nvPr/>
          </p:nvSpPr>
          <p:spPr>
            <a:xfrm>
              <a:off x="1900563" y="2599498"/>
              <a:ext cx="44784" cy="3834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8" name="Google Shape;988;p9"/>
            <p:cNvSpPr/>
            <p:nvPr/>
          </p:nvSpPr>
          <p:spPr>
            <a:xfrm>
              <a:off x="1900563" y="2544832"/>
              <a:ext cx="44873" cy="38327"/>
            </a:xfrm>
            <a:custGeom>
              <a:avLst/>
              <a:gdLst/>
              <a:ahLst/>
              <a:cxnLst/>
              <a:rect l="l" t="t" r="r" b="b"/>
              <a:pathLst>
                <a:path w="2502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29" y="1821"/>
                  </a:cubicBezTo>
                  <a:cubicBezTo>
                    <a:pt x="2502" y="1149"/>
                    <a:pt x="2028" y="0"/>
                    <a:pt x="10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9" name="Google Shape;989;p9"/>
            <p:cNvSpPr/>
            <p:nvPr/>
          </p:nvSpPr>
          <p:spPr>
            <a:xfrm>
              <a:off x="1900563" y="2490148"/>
              <a:ext cx="44784" cy="3827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8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0" name="Google Shape;990;p9"/>
            <p:cNvSpPr/>
            <p:nvPr/>
          </p:nvSpPr>
          <p:spPr>
            <a:xfrm>
              <a:off x="1900563" y="2435482"/>
              <a:ext cx="44784" cy="3825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1" name="Google Shape;991;p9"/>
            <p:cNvSpPr/>
            <p:nvPr/>
          </p:nvSpPr>
          <p:spPr>
            <a:xfrm>
              <a:off x="1900563" y="2380799"/>
              <a:ext cx="44784" cy="3834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8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2" name="Google Shape;992;p9"/>
            <p:cNvSpPr/>
            <p:nvPr/>
          </p:nvSpPr>
          <p:spPr>
            <a:xfrm>
              <a:off x="1900563" y="2326115"/>
              <a:ext cx="44784" cy="3834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8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3" name="Google Shape;993;p9"/>
            <p:cNvSpPr/>
            <p:nvPr/>
          </p:nvSpPr>
          <p:spPr>
            <a:xfrm>
              <a:off x="1900563" y="2271592"/>
              <a:ext cx="44784" cy="38219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4" name="Google Shape;994;p9"/>
            <p:cNvSpPr/>
            <p:nvPr/>
          </p:nvSpPr>
          <p:spPr>
            <a:xfrm>
              <a:off x="1900563" y="2216926"/>
              <a:ext cx="44784" cy="3825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5" name="Google Shape;995;p9"/>
            <p:cNvSpPr/>
            <p:nvPr/>
          </p:nvSpPr>
          <p:spPr>
            <a:xfrm>
              <a:off x="1900563" y="2162243"/>
              <a:ext cx="44784" cy="3827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6" name="Google Shape;996;p9"/>
            <p:cNvSpPr/>
            <p:nvPr/>
          </p:nvSpPr>
          <p:spPr>
            <a:xfrm>
              <a:off x="1900563" y="2107559"/>
              <a:ext cx="44784" cy="3834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8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7" name="Google Shape;997;p9"/>
            <p:cNvSpPr/>
            <p:nvPr/>
          </p:nvSpPr>
          <p:spPr>
            <a:xfrm>
              <a:off x="1900563" y="2053036"/>
              <a:ext cx="44784" cy="38202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5" y="1"/>
                  </a:moveTo>
                  <a:cubicBezTo>
                    <a:pt x="480" y="1"/>
                    <a:pt x="8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8" name="Google Shape;998;p9"/>
            <p:cNvSpPr/>
            <p:nvPr/>
          </p:nvSpPr>
          <p:spPr>
            <a:xfrm>
              <a:off x="1900563" y="1834337"/>
              <a:ext cx="44784" cy="3834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0"/>
                  </a:moveTo>
                  <a:cubicBezTo>
                    <a:pt x="480" y="9"/>
                    <a:pt x="8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96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9" name="Google Shape;999;p9"/>
            <p:cNvSpPr/>
            <p:nvPr/>
          </p:nvSpPr>
          <p:spPr>
            <a:xfrm>
              <a:off x="1846023" y="2927404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0" name="Google Shape;1000;p9"/>
            <p:cNvSpPr/>
            <p:nvPr/>
          </p:nvSpPr>
          <p:spPr>
            <a:xfrm>
              <a:off x="1846023" y="2872738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1" name="Google Shape;1001;p9"/>
            <p:cNvSpPr/>
            <p:nvPr/>
          </p:nvSpPr>
          <p:spPr>
            <a:xfrm>
              <a:off x="1846023" y="2818054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2" name="Google Shape;1002;p9"/>
            <p:cNvSpPr/>
            <p:nvPr/>
          </p:nvSpPr>
          <p:spPr>
            <a:xfrm>
              <a:off x="1846023" y="2763388"/>
              <a:ext cx="44640" cy="38327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4" y="1821"/>
                  </a:cubicBezTo>
                  <a:cubicBezTo>
                    <a:pt x="2488" y="1154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3" name="Google Shape;1003;p9"/>
            <p:cNvSpPr/>
            <p:nvPr/>
          </p:nvSpPr>
          <p:spPr>
            <a:xfrm>
              <a:off x="1846023" y="2708848"/>
              <a:ext cx="44640" cy="38237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67" y="2131"/>
                  </a:cubicBezTo>
                  <a:cubicBezTo>
                    <a:pt x="1330" y="2131"/>
                    <a:pt x="1597" y="2033"/>
                    <a:pt x="1814" y="1814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4" name="Google Shape;1004;p9"/>
            <p:cNvSpPr/>
            <p:nvPr/>
          </p:nvSpPr>
          <p:spPr>
            <a:xfrm>
              <a:off x="1846023" y="2654182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5" name="Google Shape;1005;p9"/>
            <p:cNvSpPr/>
            <p:nvPr/>
          </p:nvSpPr>
          <p:spPr>
            <a:xfrm>
              <a:off x="1846023" y="2599498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6" name="Google Shape;1006;p9"/>
            <p:cNvSpPr/>
            <p:nvPr/>
          </p:nvSpPr>
          <p:spPr>
            <a:xfrm>
              <a:off x="1846023" y="2544832"/>
              <a:ext cx="44748" cy="38327"/>
            </a:xfrm>
            <a:custGeom>
              <a:avLst/>
              <a:gdLst/>
              <a:ahLst/>
              <a:cxnLst/>
              <a:rect l="l" t="t" r="r" b="b"/>
              <a:pathLst>
                <a:path w="2495" h="2137" extrusionOk="0">
                  <a:moveTo>
                    <a:pt x="1076" y="0"/>
                  </a:moveTo>
                  <a:cubicBezTo>
                    <a:pt x="1072" y="0"/>
                    <a:pt x="1069" y="0"/>
                    <a:pt x="1066" y="0"/>
                  </a:cubicBez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7" name="Google Shape;1007;p9"/>
            <p:cNvSpPr/>
            <p:nvPr/>
          </p:nvSpPr>
          <p:spPr>
            <a:xfrm>
              <a:off x="1846023" y="2490148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8" name="Google Shape;1008;p9"/>
            <p:cNvSpPr/>
            <p:nvPr/>
          </p:nvSpPr>
          <p:spPr>
            <a:xfrm>
              <a:off x="1846023" y="2435482"/>
              <a:ext cx="44640" cy="3825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9" name="Google Shape;1009;p9"/>
            <p:cNvSpPr/>
            <p:nvPr/>
          </p:nvSpPr>
          <p:spPr>
            <a:xfrm>
              <a:off x="1846023" y="2380799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1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0" name="Google Shape;1010;p9"/>
            <p:cNvSpPr/>
            <p:nvPr/>
          </p:nvSpPr>
          <p:spPr>
            <a:xfrm>
              <a:off x="1846023" y="2326115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4" y="1822"/>
                  </a:cubicBezTo>
                  <a:cubicBezTo>
                    <a:pt x="2488" y="1155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1" name="Google Shape;1011;p9"/>
            <p:cNvSpPr/>
            <p:nvPr/>
          </p:nvSpPr>
          <p:spPr>
            <a:xfrm>
              <a:off x="1846023" y="2271592"/>
              <a:ext cx="44640" cy="38219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67" y="2131"/>
                  </a:cubicBezTo>
                  <a:cubicBezTo>
                    <a:pt x="1330" y="2131"/>
                    <a:pt x="1597" y="2033"/>
                    <a:pt x="1814" y="1813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2" name="Google Shape;1012;p9"/>
            <p:cNvSpPr/>
            <p:nvPr/>
          </p:nvSpPr>
          <p:spPr>
            <a:xfrm>
              <a:off x="1846023" y="2216926"/>
              <a:ext cx="44640" cy="3825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3" name="Google Shape;1013;p9"/>
            <p:cNvSpPr/>
            <p:nvPr/>
          </p:nvSpPr>
          <p:spPr>
            <a:xfrm>
              <a:off x="1846023" y="2162243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4" name="Google Shape;1014;p9"/>
            <p:cNvSpPr/>
            <p:nvPr/>
          </p:nvSpPr>
          <p:spPr>
            <a:xfrm>
              <a:off x="1846023" y="2107559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5" name="Google Shape;1015;p9"/>
            <p:cNvSpPr/>
            <p:nvPr/>
          </p:nvSpPr>
          <p:spPr>
            <a:xfrm>
              <a:off x="1846023" y="2053036"/>
              <a:ext cx="44640" cy="38202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3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6" name="Google Shape;1016;p9"/>
            <p:cNvSpPr/>
            <p:nvPr/>
          </p:nvSpPr>
          <p:spPr>
            <a:xfrm>
              <a:off x="1846023" y="1998371"/>
              <a:ext cx="44640" cy="3825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7" name="Google Shape;1017;p9"/>
            <p:cNvSpPr/>
            <p:nvPr/>
          </p:nvSpPr>
          <p:spPr>
            <a:xfrm>
              <a:off x="1791357" y="2763388"/>
              <a:ext cx="44622" cy="38327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8" name="Google Shape;1018;p9"/>
            <p:cNvSpPr/>
            <p:nvPr/>
          </p:nvSpPr>
          <p:spPr>
            <a:xfrm>
              <a:off x="1791357" y="2708848"/>
              <a:ext cx="44622" cy="38237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3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9" name="Google Shape;1019;p9"/>
            <p:cNvSpPr/>
            <p:nvPr/>
          </p:nvSpPr>
          <p:spPr>
            <a:xfrm>
              <a:off x="1791357" y="2654182"/>
              <a:ext cx="44622" cy="3827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0" name="Google Shape;1020;p9"/>
            <p:cNvSpPr/>
            <p:nvPr/>
          </p:nvSpPr>
          <p:spPr>
            <a:xfrm>
              <a:off x="1791357" y="2599498"/>
              <a:ext cx="44622" cy="3834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1" name="Google Shape;1021;p9"/>
            <p:cNvSpPr/>
            <p:nvPr/>
          </p:nvSpPr>
          <p:spPr>
            <a:xfrm>
              <a:off x="1791357" y="2544832"/>
              <a:ext cx="44730" cy="38327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2" name="Google Shape;1022;p9"/>
            <p:cNvSpPr/>
            <p:nvPr/>
          </p:nvSpPr>
          <p:spPr>
            <a:xfrm>
              <a:off x="1791357" y="2490148"/>
              <a:ext cx="44622" cy="3827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3" name="Google Shape;1023;p9"/>
            <p:cNvSpPr/>
            <p:nvPr/>
          </p:nvSpPr>
          <p:spPr>
            <a:xfrm>
              <a:off x="1791357" y="2435482"/>
              <a:ext cx="44622" cy="3825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4" name="Google Shape;1024;p9"/>
            <p:cNvSpPr/>
            <p:nvPr/>
          </p:nvSpPr>
          <p:spPr>
            <a:xfrm>
              <a:off x="1791357" y="2380799"/>
              <a:ext cx="44622" cy="3834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5" name="Google Shape;1025;p9"/>
            <p:cNvSpPr/>
            <p:nvPr/>
          </p:nvSpPr>
          <p:spPr>
            <a:xfrm>
              <a:off x="1791357" y="2326115"/>
              <a:ext cx="44622" cy="3834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6" name="Google Shape;1026;p9"/>
            <p:cNvSpPr/>
            <p:nvPr/>
          </p:nvSpPr>
          <p:spPr>
            <a:xfrm>
              <a:off x="1791357" y="2271592"/>
              <a:ext cx="44622" cy="38219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3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7" name="Google Shape;1027;p9"/>
            <p:cNvSpPr/>
            <p:nvPr/>
          </p:nvSpPr>
          <p:spPr>
            <a:xfrm>
              <a:off x="1791357" y="2216926"/>
              <a:ext cx="44622" cy="3825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8" name="Google Shape;1028;p9"/>
            <p:cNvSpPr/>
            <p:nvPr/>
          </p:nvSpPr>
          <p:spPr>
            <a:xfrm>
              <a:off x="1791357" y="2162243"/>
              <a:ext cx="44622" cy="3827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9" name="Google Shape;1029;p9"/>
            <p:cNvSpPr/>
            <p:nvPr/>
          </p:nvSpPr>
          <p:spPr>
            <a:xfrm>
              <a:off x="1791357" y="2107559"/>
              <a:ext cx="44622" cy="3834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0" name="Google Shape;1030;p9"/>
            <p:cNvSpPr/>
            <p:nvPr/>
          </p:nvSpPr>
          <p:spPr>
            <a:xfrm>
              <a:off x="1791357" y="2053036"/>
              <a:ext cx="44622" cy="38202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1" name="Google Shape;1031;p9"/>
            <p:cNvSpPr/>
            <p:nvPr/>
          </p:nvSpPr>
          <p:spPr>
            <a:xfrm>
              <a:off x="1791357" y="1998371"/>
              <a:ext cx="44622" cy="3825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2" name="Google Shape;1032;p9"/>
            <p:cNvSpPr/>
            <p:nvPr/>
          </p:nvSpPr>
          <p:spPr>
            <a:xfrm>
              <a:off x="1791357" y="1943687"/>
              <a:ext cx="44622" cy="3827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3" name="Google Shape;1033;p9"/>
            <p:cNvSpPr/>
            <p:nvPr/>
          </p:nvSpPr>
          <p:spPr>
            <a:xfrm>
              <a:off x="1791357" y="1779815"/>
              <a:ext cx="44622" cy="3825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4" name="Google Shape;1034;p9"/>
            <p:cNvSpPr/>
            <p:nvPr/>
          </p:nvSpPr>
          <p:spPr>
            <a:xfrm>
              <a:off x="1736673" y="2872738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5" name="Google Shape;1035;p9"/>
            <p:cNvSpPr/>
            <p:nvPr/>
          </p:nvSpPr>
          <p:spPr>
            <a:xfrm>
              <a:off x="1736673" y="2818054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6" name="Google Shape;1036;p9"/>
            <p:cNvSpPr/>
            <p:nvPr/>
          </p:nvSpPr>
          <p:spPr>
            <a:xfrm>
              <a:off x="1736673" y="2763388"/>
              <a:ext cx="44640" cy="38327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0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88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7" name="Google Shape;1037;p9"/>
            <p:cNvSpPr/>
            <p:nvPr/>
          </p:nvSpPr>
          <p:spPr>
            <a:xfrm>
              <a:off x="1736673" y="2708848"/>
              <a:ext cx="44640" cy="38237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8" name="Google Shape;1038;p9"/>
            <p:cNvSpPr/>
            <p:nvPr/>
          </p:nvSpPr>
          <p:spPr>
            <a:xfrm>
              <a:off x="1736673" y="2654182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9" name="Google Shape;1039;p9"/>
            <p:cNvSpPr/>
            <p:nvPr/>
          </p:nvSpPr>
          <p:spPr>
            <a:xfrm>
              <a:off x="1736673" y="2599498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0" name="Google Shape;1040;p9"/>
            <p:cNvSpPr/>
            <p:nvPr/>
          </p:nvSpPr>
          <p:spPr>
            <a:xfrm>
              <a:off x="1736673" y="2544832"/>
              <a:ext cx="44748" cy="38327"/>
            </a:xfrm>
            <a:custGeom>
              <a:avLst/>
              <a:gdLst/>
              <a:ahLst/>
              <a:cxnLst/>
              <a:rect l="l" t="t" r="r" b="b"/>
              <a:pathLst>
                <a:path w="2495" h="2137" extrusionOk="0">
                  <a:moveTo>
                    <a:pt x="1076" y="0"/>
                  </a:moveTo>
                  <a:cubicBezTo>
                    <a:pt x="1072" y="0"/>
                    <a:pt x="1069" y="0"/>
                    <a:pt x="1066" y="0"/>
                  </a:cubicBez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1" name="Google Shape;1041;p9"/>
            <p:cNvSpPr/>
            <p:nvPr/>
          </p:nvSpPr>
          <p:spPr>
            <a:xfrm>
              <a:off x="1736673" y="2490148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2" name="Google Shape;1042;p9"/>
            <p:cNvSpPr/>
            <p:nvPr/>
          </p:nvSpPr>
          <p:spPr>
            <a:xfrm>
              <a:off x="1736673" y="2435482"/>
              <a:ext cx="44640" cy="3825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3" name="Google Shape;1043;p9"/>
            <p:cNvSpPr/>
            <p:nvPr/>
          </p:nvSpPr>
          <p:spPr>
            <a:xfrm>
              <a:off x="1736673" y="2380799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6" y="2137"/>
                    <a:pt x="1604" y="2040"/>
                    <a:pt x="1822" y="1821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4" name="Google Shape;1044;p9"/>
            <p:cNvSpPr/>
            <p:nvPr/>
          </p:nvSpPr>
          <p:spPr>
            <a:xfrm>
              <a:off x="1736673" y="2326115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5" name="Google Shape;1045;p9"/>
            <p:cNvSpPr/>
            <p:nvPr/>
          </p:nvSpPr>
          <p:spPr>
            <a:xfrm>
              <a:off x="1736673" y="2271592"/>
              <a:ext cx="44640" cy="38219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6" name="Google Shape;1046;p9"/>
            <p:cNvSpPr/>
            <p:nvPr/>
          </p:nvSpPr>
          <p:spPr>
            <a:xfrm>
              <a:off x="1736673" y="2216926"/>
              <a:ext cx="44640" cy="3825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7" name="Google Shape;1047;p9"/>
            <p:cNvSpPr/>
            <p:nvPr/>
          </p:nvSpPr>
          <p:spPr>
            <a:xfrm>
              <a:off x="1736673" y="2162243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" name="Google Shape;1048;p9"/>
            <p:cNvSpPr/>
            <p:nvPr/>
          </p:nvSpPr>
          <p:spPr>
            <a:xfrm>
              <a:off x="1736673" y="2107559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" name="Google Shape;1049;p9"/>
            <p:cNvSpPr/>
            <p:nvPr/>
          </p:nvSpPr>
          <p:spPr>
            <a:xfrm>
              <a:off x="1736673" y="2053036"/>
              <a:ext cx="44640" cy="38202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" name="Google Shape;1050;p9"/>
            <p:cNvSpPr/>
            <p:nvPr/>
          </p:nvSpPr>
          <p:spPr>
            <a:xfrm>
              <a:off x="1736673" y="1998371"/>
              <a:ext cx="44640" cy="3825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1" name="Google Shape;1051;p9"/>
            <p:cNvSpPr/>
            <p:nvPr/>
          </p:nvSpPr>
          <p:spPr>
            <a:xfrm>
              <a:off x="1736673" y="1834337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0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1"/>
                  </a:cubicBezTo>
                  <a:cubicBezTo>
                    <a:pt x="2488" y="1155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2" name="Google Shape;1052;p9"/>
            <p:cNvSpPr/>
            <p:nvPr/>
          </p:nvSpPr>
          <p:spPr>
            <a:xfrm>
              <a:off x="1682007" y="2763388"/>
              <a:ext cx="44766" cy="38327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80" y="8"/>
                    <a:pt x="8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96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3" name="Google Shape;1053;p9"/>
            <p:cNvSpPr/>
            <p:nvPr/>
          </p:nvSpPr>
          <p:spPr>
            <a:xfrm>
              <a:off x="1682007" y="2708848"/>
              <a:ext cx="44766" cy="38237"/>
            </a:xfrm>
            <a:custGeom>
              <a:avLst/>
              <a:gdLst/>
              <a:ahLst/>
              <a:cxnLst/>
              <a:rect l="l" t="t" r="r" b="b"/>
              <a:pathLst>
                <a:path w="2496" h="2132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6" y="2131"/>
                    <a:pt x="1605" y="2033"/>
                    <a:pt x="1821" y="1814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4" name="Google Shape;1054;p9"/>
            <p:cNvSpPr/>
            <p:nvPr/>
          </p:nvSpPr>
          <p:spPr>
            <a:xfrm>
              <a:off x="1682007" y="2654182"/>
              <a:ext cx="44766" cy="38273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5" name="Google Shape;1055;p9"/>
            <p:cNvSpPr/>
            <p:nvPr/>
          </p:nvSpPr>
          <p:spPr>
            <a:xfrm>
              <a:off x="1682007" y="2599498"/>
              <a:ext cx="44766" cy="38345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6" name="Google Shape;1056;p9"/>
            <p:cNvSpPr/>
            <p:nvPr/>
          </p:nvSpPr>
          <p:spPr>
            <a:xfrm>
              <a:off x="1682007" y="2544832"/>
              <a:ext cx="44873" cy="38327"/>
            </a:xfrm>
            <a:custGeom>
              <a:avLst/>
              <a:gdLst/>
              <a:ahLst/>
              <a:cxnLst/>
              <a:rect l="l" t="t" r="r" b="b"/>
              <a:pathLst>
                <a:path w="2502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29" y="1821"/>
                  </a:cubicBezTo>
                  <a:cubicBezTo>
                    <a:pt x="2502" y="1149"/>
                    <a:pt x="2028" y="0"/>
                    <a:pt x="10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7" name="Google Shape;1057;p9"/>
            <p:cNvSpPr/>
            <p:nvPr/>
          </p:nvSpPr>
          <p:spPr>
            <a:xfrm>
              <a:off x="1682007" y="2490148"/>
              <a:ext cx="44766" cy="38273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8" name="Google Shape;1058;p9"/>
            <p:cNvSpPr/>
            <p:nvPr/>
          </p:nvSpPr>
          <p:spPr>
            <a:xfrm>
              <a:off x="1682007" y="2435482"/>
              <a:ext cx="44766" cy="38255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9" name="Google Shape;1059;p9"/>
            <p:cNvSpPr/>
            <p:nvPr/>
          </p:nvSpPr>
          <p:spPr>
            <a:xfrm>
              <a:off x="1682007" y="2380799"/>
              <a:ext cx="44766" cy="38345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0" name="Google Shape;1060;p9"/>
            <p:cNvSpPr/>
            <p:nvPr/>
          </p:nvSpPr>
          <p:spPr>
            <a:xfrm>
              <a:off x="1682007" y="2326115"/>
              <a:ext cx="44766" cy="38345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1" name="Google Shape;1061;p9"/>
            <p:cNvSpPr/>
            <p:nvPr/>
          </p:nvSpPr>
          <p:spPr>
            <a:xfrm>
              <a:off x="1682007" y="2271592"/>
              <a:ext cx="44766" cy="38219"/>
            </a:xfrm>
            <a:custGeom>
              <a:avLst/>
              <a:gdLst/>
              <a:ahLst/>
              <a:cxnLst/>
              <a:rect l="l" t="t" r="r" b="b"/>
              <a:pathLst>
                <a:path w="2496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2" name="Google Shape;1062;p9"/>
            <p:cNvSpPr/>
            <p:nvPr/>
          </p:nvSpPr>
          <p:spPr>
            <a:xfrm>
              <a:off x="1682007" y="2216926"/>
              <a:ext cx="44766" cy="38255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3" name="Google Shape;1063;p9"/>
            <p:cNvSpPr/>
            <p:nvPr/>
          </p:nvSpPr>
          <p:spPr>
            <a:xfrm>
              <a:off x="1682007" y="2162243"/>
              <a:ext cx="44766" cy="38273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4" name="Google Shape;1064;p9"/>
            <p:cNvSpPr/>
            <p:nvPr/>
          </p:nvSpPr>
          <p:spPr>
            <a:xfrm>
              <a:off x="1682007" y="2107559"/>
              <a:ext cx="44766" cy="38345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5" name="Google Shape;1065;p9"/>
            <p:cNvSpPr/>
            <p:nvPr/>
          </p:nvSpPr>
          <p:spPr>
            <a:xfrm>
              <a:off x="1682007" y="2053036"/>
              <a:ext cx="44766" cy="38202"/>
            </a:xfrm>
            <a:custGeom>
              <a:avLst/>
              <a:gdLst/>
              <a:ahLst/>
              <a:cxnLst/>
              <a:rect l="l" t="t" r="r" b="b"/>
              <a:pathLst>
                <a:path w="2496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6" name="Google Shape;1066;p9"/>
            <p:cNvSpPr/>
            <p:nvPr/>
          </p:nvSpPr>
          <p:spPr>
            <a:xfrm>
              <a:off x="1682007" y="1889003"/>
              <a:ext cx="44766" cy="38345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7" name="Google Shape;1067;p9"/>
            <p:cNvSpPr/>
            <p:nvPr/>
          </p:nvSpPr>
          <p:spPr>
            <a:xfrm>
              <a:off x="1627324" y="2654182"/>
              <a:ext cx="44784" cy="3827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8" name="Google Shape;1068;p9"/>
            <p:cNvSpPr/>
            <p:nvPr/>
          </p:nvSpPr>
          <p:spPr>
            <a:xfrm>
              <a:off x="1627324" y="2599498"/>
              <a:ext cx="44784" cy="3834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9" name="Google Shape;1069;p9"/>
            <p:cNvSpPr/>
            <p:nvPr/>
          </p:nvSpPr>
          <p:spPr>
            <a:xfrm>
              <a:off x="1627324" y="2544832"/>
              <a:ext cx="44891" cy="38327"/>
            </a:xfrm>
            <a:custGeom>
              <a:avLst/>
              <a:gdLst/>
              <a:ahLst/>
              <a:cxnLst/>
              <a:rect l="l" t="t" r="r" b="b"/>
              <a:pathLst>
                <a:path w="2503" h="2137" extrusionOk="0">
                  <a:moveTo>
                    <a:pt x="1084" y="0"/>
                  </a:moveTo>
                  <a:cubicBezTo>
                    <a:pt x="1080" y="0"/>
                    <a:pt x="1077" y="0"/>
                    <a:pt x="1074" y="0"/>
                  </a:cubicBez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8" y="0"/>
                    <a:pt x="10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0" name="Google Shape;1070;p9"/>
            <p:cNvSpPr/>
            <p:nvPr/>
          </p:nvSpPr>
          <p:spPr>
            <a:xfrm>
              <a:off x="1627324" y="2490148"/>
              <a:ext cx="44784" cy="3827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1" name="Google Shape;1071;p9"/>
            <p:cNvSpPr/>
            <p:nvPr/>
          </p:nvSpPr>
          <p:spPr>
            <a:xfrm>
              <a:off x="1627324" y="2435482"/>
              <a:ext cx="44784" cy="3825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2" name="Google Shape;1072;p9"/>
            <p:cNvSpPr/>
            <p:nvPr/>
          </p:nvSpPr>
          <p:spPr>
            <a:xfrm>
              <a:off x="1627324" y="2380799"/>
              <a:ext cx="44784" cy="3834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1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3" name="Google Shape;1073;p9"/>
            <p:cNvSpPr/>
            <p:nvPr/>
          </p:nvSpPr>
          <p:spPr>
            <a:xfrm>
              <a:off x="1627324" y="2326115"/>
              <a:ext cx="44784" cy="3834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1"/>
                    <a:pt x="1" y="1074"/>
                  </a:cubicBezTo>
                  <a:cubicBezTo>
                    <a:pt x="1" y="1712"/>
                    <a:pt x="529" y="2138"/>
                    <a:pt x="1077" y="2138"/>
                  </a:cubicBezTo>
                  <a:cubicBezTo>
                    <a:pt x="1339" y="2138"/>
                    <a:pt x="1606" y="2040"/>
                    <a:pt x="1822" y="1822"/>
                  </a:cubicBezTo>
                  <a:cubicBezTo>
                    <a:pt x="2496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4" name="Google Shape;1074;p9"/>
            <p:cNvSpPr/>
            <p:nvPr/>
          </p:nvSpPr>
          <p:spPr>
            <a:xfrm>
              <a:off x="1627324" y="2271592"/>
              <a:ext cx="44784" cy="38219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74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7"/>
                    <a:pt x="527" y="2131"/>
                    <a:pt x="1073" y="2131"/>
                  </a:cubicBezTo>
                  <a:cubicBezTo>
                    <a:pt x="1337" y="2131"/>
                    <a:pt x="1605" y="2033"/>
                    <a:pt x="1822" y="1813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5" name="Google Shape;1075;p9"/>
            <p:cNvSpPr/>
            <p:nvPr/>
          </p:nvSpPr>
          <p:spPr>
            <a:xfrm>
              <a:off x="1627324" y="2216926"/>
              <a:ext cx="44784" cy="3825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6" name="Google Shape;1076;p9"/>
            <p:cNvSpPr/>
            <p:nvPr/>
          </p:nvSpPr>
          <p:spPr>
            <a:xfrm>
              <a:off x="1627324" y="2162243"/>
              <a:ext cx="44784" cy="3827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7" name="Google Shape;1077;p9"/>
            <p:cNvSpPr/>
            <p:nvPr/>
          </p:nvSpPr>
          <p:spPr>
            <a:xfrm>
              <a:off x="1627324" y="2107559"/>
              <a:ext cx="44784" cy="3834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1"/>
                    <a:pt x="1" y="1066"/>
                  </a:cubicBezTo>
                  <a:cubicBezTo>
                    <a:pt x="1" y="1710"/>
                    <a:pt x="530" y="2138"/>
                    <a:pt x="1078" y="2138"/>
                  </a:cubicBezTo>
                  <a:cubicBezTo>
                    <a:pt x="1340" y="2138"/>
                    <a:pt x="1606" y="2040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8" name="Google Shape;1078;p9"/>
            <p:cNvSpPr/>
            <p:nvPr/>
          </p:nvSpPr>
          <p:spPr>
            <a:xfrm>
              <a:off x="1627324" y="2053036"/>
              <a:ext cx="44784" cy="38202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3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2" y="1813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9" name="Google Shape;1079;p9"/>
            <p:cNvSpPr/>
            <p:nvPr/>
          </p:nvSpPr>
          <p:spPr>
            <a:xfrm>
              <a:off x="1627324" y="1943687"/>
              <a:ext cx="44784" cy="3827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0" name="Google Shape;1080;p9"/>
            <p:cNvSpPr/>
            <p:nvPr/>
          </p:nvSpPr>
          <p:spPr>
            <a:xfrm>
              <a:off x="1627324" y="1889003"/>
              <a:ext cx="44784" cy="3834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1"/>
                    <a:pt x="1" y="1066"/>
                  </a:cubicBezTo>
                  <a:cubicBezTo>
                    <a:pt x="1" y="1710"/>
                    <a:pt x="530" y="2138"/>
                    <a:pt x="1078" y="2138"/>
                  </a:cubicBezTo>
                  <a:cubicBezTo>
                    <a:pt x="1340" y="2138"/>
                    <a:pt x="1606" y="2040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1" name="Google Shape;1081;p9"/>
            <p:cNvSpPr/>
            <p:nvPr/>
          </p:nvSpPr>
          <p:spPr>
            <a:xfrm>
              <a:off x="1627324" y="1834337"/>
              <a:ext cx="44784" cy="3834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0"/>
                  </a:moveTo>
                  <a:cubicBezTo>
                    <a:pt x="480" y="9"/>
                    <a:pt x="9" y="480"/>
                    <a:pt x="1" y="1074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1"/>
                  </a:cubicBezTo>
                  <a:cubicBezTo>
                    <a:pt x="2496" y="1155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2" name="Google Shape;1082;p9"/>
            <p:cNvSpPr/>
            <p:nvPr/>
          </p:nvSpPr>
          <p:spPr>
            <a:xfrm>
              <a:off x="1572801" y="2435482"/>
              <a:ext cx="44622" cy="3825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3" name="Google Shape;1083;p9"/>
            <p:cNvSpPr/>
            <p:nvPr/>
          </p:nvSpPr>
          <p:spPr>
            <a:xfrm>
              <a:off x="1572801" y="2380799"/>
              <a:ext cx="44622" cy="3834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2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4" name="Google Shape;1084;p9"/>
            <p:cNvSpPr/>
            <p:nvPr/>
          </p:nvSpPr>
          <p:spPr>
            <a:xfrm>
              <a:off x="1572801" y="2326115"/>
              <a:ext cx="44622" cy="3834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0" y="2138"/>
                  </a:cubicBezTo>
                  <a:cubicBezTo>
                    <a:pt x="1332" y="2138"/>
                    <a:pt x="1597" y="2040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5" name="Google Shape;1085;p9"/>
            <p:cNvSpPr/>
            <p:nvPr/>
          </p:nvSpPr>
          <p:spPr>
            <a:xfrm>
              <a:off x="1572801" y="2271592"/>
              <a:ext cx="44622" cy="38219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7" y="2131"/>
                  </a:cubicBezTo>
                  <a:cubicBezTo>
                    <a:pt x="1329" y="2131"/>
                    <a:pt x="1596" y="2033"/>
                    <a:pt x="1813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6" name="Google Shape;1086;p9"/>
            <p:cNvSpPr/>
            <p:nvPr/>
          </p:nvSpPr>
          <p:spPr>
            <a:xfrm>
              <a:off x="1572801" y="2216926"/>
              <a:ext cx="44622" cy="3825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7" name="Google Shape;1087;p9"/>
            <p:cNvSpPr/>
            <p:nvPr/>
          </p:nvSpPr>
          <p:spPr>
            <a:xfrm>
              <a:off x="1572801" y="2162243"/>
              <a:ext cx="44622" cy="3827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8" name="Google Shape;1088;p9"/>
            <p:cNvSpPr/>
            <p:nvPr/>
          </p:nvSpPr>
          <p:spPr>
            <a:xfrm>
              <a:off x="1572801" y="2107559"/>
              <a:ext cx="44622" cy="3834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9" name="Google Shape;1089;p9"/>
            <p:cNvSpPr/>
            <p:nvPr/>
          </p:nvSpPr>
          <p:spPr>
            <a:xfrm>
              <a:off x="1572801" y="2053036"/>
              <a:ext cx="44622" cy="38202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0" y="2129"/>
                  </a:cubicBezTo>
                  <a:cubicBezTo>
                    <a:pt x="1332" y="2129"/>
                    <a:pt x="1597" y="2032"/>
                    <a:pt x="1813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0" name="Google Shape;1090;p9"/>
            <p:cNvSpPr/>
            <p:nvPr/>
          </p:nvSpPr>
          <p:spPr>
            <a:xfrm>
              <a:off x="1572801" y="1889003"/>
              <a:ext cx="44622" cy="3834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1" name="Google Shape;1091;p9"/>
            <p:cNvSpPr/>
            <p:nvPr/>
          </p:nvSpPr>
          <p:spPr>
            <a:xfrm>
              <a:off x="1518117" y="2380799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6" y="2137"/>
                    <a:pt x="1604" y="2040"/>
                    <a:pt x="1822" y="1821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2" name="Google Shape;1092;p9"/>
            <p:cNvSpPr/>
            <p:nvPr/>
          </p:nvSpPr>
          <p:spPr>
            <a:xfrm>
              <a:off x="1518117" y="2326115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3" name="Google Shape;1093;p9"/>
            <p:cNvSpPr/>
            <p:nvPr/>
          </p:nvSpPr>
          <p:spPr>
            <a:xfrm>
              <a:off x="1518117" y="2271592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4" name="Google Shape;1094;p9"/>
            <p:cNvSpPr/>
            <p:nvPr/>
          </p:nvSpPr>
          <p:spPr>
            <a:xfrm>
              <a:off x="1518117" y="2216926"/>
              <a:ext cx="44640" cy="3825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5" name="Google Shape;1095;p9"/>
            <p:cNvSpPr/>
            <p:nvPr/>
          </p:nvSpPr>
          <p:spPr>
            <a:xfrm>
              <a:off x="1518117" y="2162243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6" name="Google Shape;1096;p9"/>
            <p:cNvSpPr/>
            <p:nvPr/>
          </p:nvSpPr>
          <p:spPr>
            <a:xfrm>
              <a:off x="1518117" y="2107559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7" name="Google Shape;1097;p9"/>
            <p:cNvSpPr/>
            <p:nvPr/>
          </p:nvSpPr>
          <p:spPr>
            <a:xfrm>
              <a:off x="1518117" y="2053036"/>
              <a:ext cx="44640" cy="38202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8" name="Google Shape;1098;p9"/>
            <p:cNvSpPr/>
            <p:nvPr/>
          </p:nvSpPr>
          <p:spPr>
            <a:xfrm>
              <a:off x="1463452" y="2326115"/>
              <a:ext cx="44622" cy="3834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9" name="Google Shape;1099;p9"/>
            <p:cNvSpPr/>
            <p:nvPr/>
          </p:nvSpPr>
          <p:spPr>
            <a:xfrm>
              <a:off x="1463452" y="2271592"/>
              <a:ext cx="44622" cy="38219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0" name="Google Shape;1100;p9"/>
            <p:cNvSpPr/>
            <p:nvPr/>
          </p:nvSpPr>
          <p:spPr>
            <a:xfrm>
              <a:off x="1463452" y="2216926"/>
              <a:ext cx="44622" cy="3825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1" name="Google Shape;1101;p9"/>
            <p:cNvSpPr/>
            <p:nvPr/>
          </p:nvSpPr>
          <p:spPr>
            <a:xfrm>
              <a:off x="1463452" y="2162243"/>
              <a:ext cx="44622" cy="3827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2" name="Google Shape;1102;p9"/>
            <p:cNvSpPr/>
            <p:nvPr/>
          </p:nvSpPr>
          <p:spPr>
            <a:xfrm>
              <a:off x="1463452" y="2107559"/>
              <a:ext cx="44622" cy="3834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3" name="Google Shape;1103;p9"/>
            <p:cNvSpPr/>
            <p:nvPr/>
          </p:nvSpPr>
          <p:spPr>
            <a:xfrm>
              <a:off x="1463452" y="2053036"/>
              <a:ext cx="44622" cy="38202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4" name="Google Shape;1104;p9"/>
            <p:cNvSpPr/>
            <p:nvPr/>
          </p:nvSpPr>
          <p:spPr>
            <a:xfrm>
              <a:off x="1408768" y="2216926"/>
              <a:ext cx="44784" cy="3825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5" name="Google Shape;1105;p9"/>
            <p:cNvSpPr/>
            <p:nvPr/>
          </p:nvSpPr>
          <p:spPr>
            <a:xfrm>
              <a:off x="1408768" y="2162243"/>
              <a:ext cx="44784" cy="3827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6" name="Google Shape;1106;p9"/>
            <p:cNvSpPr/>
            <p:nvPr/>
          </p:nvSpPr>
          <p:spPr>
            <a:xfrm>
              <a:off x="1408768" y="2107559"/>
              <a:ext cx="44784" cy="3834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7" name="Google Shape;1107;p9"/>
            <p:cNvSpPr/>
            <p:nvPr/>
          </p:nvSpPr>
          <p:spPr>
            <a:xfrm>
              <a:off x="1408768" y="2053036"/>
              <a:ext cx="44784" cy="38202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8" name="Google Shape;1108;p9"/>
            <p:cNvSpPr/>
            <p:nvPr/>
          </p:nvSpPr>
          <p:spPr>
            <a:xfrm>
              <a:off x="1354102" y="2216926"/>
              <a:ext cx="44622" cy="3825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9" name="Google Shape;1109;p9"/>
            <p:cNvSpPr/>
            <p:nvPr/>
          </p:nvSpPr>
          <p:spPr>
            <a:xfrm>
              <a:off x="1354102" y="2162243"/>
              <a:ext cx="44622" cy="3827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0" name="Google Shape;1110;p9"/>
            <p:cNvSpPr/>
            <p:nvPr/>
          </p:nvSpPr>
          <p:spPr>
            <a:xfrm>
              <a:off x="1354102" y="2107559"/>
              <a:ext cx="44622" cy="3834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1" name="Google Shape;1111;p9"/>
            <p:cNvSpPr/>
            <p:nvPr/>
          </p:nvSpPr>
          <p:spPr>
            <a:xfrm>
              <a:off x="1354102" y="2053036"/>
              <a:ext cx="44622" cy="38202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0" y="2129"/>
                  </a:cubicBezTo>
                  <a:cubicBezTo>
                    <a:pt x="1331" y="2129"/>
                    <a:pt x="1597" y="2032"/>
                    <a:pt x="1813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2" name="Google Shape;1112;p9"/>
            <p:cNvSpPr/>
            <p:nvPr/>
          </p:nvSpPr>
          <p:spPr>
            <a:xfrm>
              <a:off x="1299418" y="2216926"/>
              <a:ext cx="44640" cy="3825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3" name="Google Shape;1113;p9"/>
            <p:cNvSpPr/>
            <p:nvPr/>
          </p:nvSpPr>
          <p:spPr>
            <a:xfrm>
              <a:off x="1299418" y="2162243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4" name="Google Shape;1114;p9"/>
            <p:cNvSpPr/>
            <p:nvPr/>
          </p:nvSpPr>
          <p:spPr>
            <a:xfrm>
              <a:off x="1299418" y="2107559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5" name="Google Shape;1115;p9"/>
            <p:cNvSpPr/>
            <p:nvPr/>
          </p:nvSpPr>
          <p:spPr>
            <a:xfrm>
              <a:off x="1299418" y="2053036"/>
              <a:ext cx="44640" cy="38202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6" name="Google Shape;1116;p9"/>
            <p:cNvSpPr/>
            <p:nvPr/>
          </p:nvSpPr>
          <p:spPr>
            <a:xfrm>
              <a:off x="1244752" y="2216926"/>
              <a:ext cx="44766" cy="38255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7" name="Google Shape;1117;p9"/>
            <p:cNvSpPr/>
            <p:nvPr/>
          </p:nvSpPr>
          <p:spPr>
            <a:xfrm>
              <a:off x="1244752" y="2162243"/>
              <a:ext cx="44766" cy="38273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8" name="Google Shape;1118;p9"/>
            <p:cNvSpPr/>
            <p:nvPr/>
          </p:nvSpPr>
          <p:spPr>
            <a:xfrm>
              <a:off x="1244752" y="2107559"/>
              <a:ext cx="44766" cy="38345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9" name="Google Shape;1119;p9"/>
            <p:cNvSpPr/>
            <p:nvPr/>
          </p:nvSpPr>
          <p:spPr>
            <a:xfrm>
              <a:off x="1244752" y="2053036"/>
              <a:ext cx="44766" cy="38202"/>
            </a:xfrm>
            <a:custGeom>
              <a:avLst/>
              <a:gdLst/>
              <a:ahLst/>
              <a:cxnLst/>
              <a:rect l="l" t="t" r="r" b="b"/>
              <a:pathLst>
                <a:path w="2496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4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0" name="Google Shape;1120;p9"/>
            <p:cNvSpPr/>
            <p:nvPr/>
          </p:nvSpPr>
          <p:spPr>
            <a:xfrm>
              <a:off x="1190068" y="2216926"/>
              <a:ext cx="44784" cy="3825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1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1" name="Google Shape;1121;p9"/>
            <p:cNvSpPr/>
            <p:nvPr/>
          </p:nvSpPr>
          <p:spPr>
            <a:xfrm>
              <a:off x="1190068" y="2162243"/>
              <a:ext cx="44784" cy="3827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0" y="1065"/>
                  </a:cubicBezTo>
                  <a:cubicBezTo>
                    <a:pt x="0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1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2" name="Google Shape;1122;p9"/>
            <p:cNvSpPr/>
            <p:nvPr/>
          </p:nvSpPr>
          <p:spPr>
            <a:xfrm>
              <a:off x="1190068" y="2107559"/>
              <a:ext cx="44784" cy="3834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1"/>
                    <a:pt x="0" y="1066"/>
                  </a:cubicBezTo>
                  <a:cubicBezTo>
                    <a:pt x="0" y="1710"/>
                    <a:pt x="529" y="2138"/>
                    <a:pt x="1078" y="2138"/>
                  </a:cubicBezTo>
                  <a:cubicBezTo>
                    <a:pt x="1340" y="2138"/>
                    <a:pt x="1606" y="2040"/>
                    <a:pt x="1821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3" name="Google Shape;1123;p9"/>
            <p:cNvSpPr/>
            <p:nvPr/>
          </p:nvSpPr>
          <p:spPr>
            <a:xfrm>
              <a:off x="1190068" y="2053036"/>
              <a:ext cx="44784" cy="38202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0" y="1"/>
                    <a:pt x="9" y="472"/>
                    <a:pt x="0" y="1066"/>
                  </a:cubicBezTo>
                  <a:cubicBezTo>
                    <a:pt x="0" y="1703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1" y="1813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4" name="Google Shape;1124;p9"/>
            <p:cNvSpPr/>
            <p:nvPr/>
          </p:nvSpPr>
          <p:spPr>
            <a:xfrm>
              <a:off x="1135546" y="2271592"/>
              <a:ext cx="44730" cy="38219"/>
            </a:xfrm>
            <a:custGeom>
              <a:avLst/>
              <a:gdLst/>
              <a:ahLst/>
              <a:cxnLst/>
              <a:rect l="l" t="t" r="r" b="b"/>
              <a:pathLst>
                <a:path w="2494" h="2131" extrusionOk="0">
                  <a:moveTo>
                    <a:pt x="1075" y="1"/>
                  </a:moveTo>
                  <a:cubicBezTo>
                    <a:pt x="1072" y="1"/>
                    <a:pt x="1068" y="1"/>
                    <a:pt x="1065" y="1"/>
                  </a:cubicBezTo>
                  <a:cubicBezTo>
                    <a:pt x="480" y="1"/>
                    <a:pt x="0" y="480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93" y="1149"/>
                    <a:pt x="2020" y="1"/>
                    <a:pt x="10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5" name="Google Shape;1125;p9"/>
            <p:cNvSpPr/>
            <p:nvPr/>
          </p:nvSpPr>
          <p:spPr>
            <a:xfrm>
              <a:off x="1135546" y="2216909"/>
              <a:ext cx="44730" cy="38237"/>
            </a:xfrm>
            <a:custGeom>
              <a:avLst/>
              <a:gdLst/>
              <a:ahLst/>
              <a:cxnLst/>
              <a:rect l="l" t="t" r="r" b="b"/>
              <a:pathLst>
                <a:path w="2494" h="2132" extrusionOk="0">
                  <a:moveTo>
                    <a:pt x="1075" y="1"/>
                  </a:moveTo>
                  <a:cubicBezTo>
                    <a:pt x="1072" y="1"/>
                    <a:pt x="1068" y="1"/>
                    <a:pt x="1065" y="1"/>
                  </a:cubicBezTo>
                  <a:cubicBezTo>
                    <a:pt x="480" y="1"/>
                    <a:pt x="0" y="481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6" y="2131"/>
                    <a:pt x="1604" y="2033"/>
                    <a:pt x="1821" y="1814"/>
                  </a:cubicBezTo>
                  <a:cubicBezTo>
                    <a:pt x="2493" y="1150"/>
                    <a:pt x="2020" y="1"/>
                    <a:pt x="10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6" name="Google Shape;1126;p9"/>
            <p:cNvSpPr/>
            <p:nvPr/>
          </p:nvSpPr>
          <p:spPr>
            <a:xfrm>
              <a:off x="1135546" y="2162243"/>
              <a:ext cx="44766" cy="38273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39" y="2133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7" name="Google Shape;1127;p9"/>
            <p:cNvSpPr/>
            <p:nvPr/>
          </p:nvSpPr>
          <p:spPr>
            <a:xfrm>
              <a:off x="1135546" y="2107559"/>
              <a:ext cx="44766" cy="38345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8" name="Google Shape;1128;p9"/>
            <p:cNvSpPr/>
            <p:nvPr/>
          </p:nvSpPr>
          <p:spPr>
            <a:xfrm>
              <a:off x="1135546" y="2053036"/>
              <a:ext cx="44730" cy="38219"/>
            </a:xfrm>
            <a:custGeom>
              <a:avLst/>
              <a:gdLst/>
              <a:ahLst/>
              <a:cxnLst/>
              <a:rect l="l" t="t" r="r" b="b"/>
              <a:pathLst>
                <a:path w="2494" h="2131" extrusionOk="0">
                  <a:moveTo>
                    <a:pt x="1075" y="1"/>
                  </a:moveTo>
                  <a:cubicBezTo>
                    <a:pt x="1072" y="1"/>
                    <a:pt x="1068" y="1"/>
                    <a:pt x="1065" y="1"/>
                  </a:cubicBez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93" y="1141"/>
                    <a:pt x="2020" y="1"/>
                    <a:pt x="10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9" name="Google Shape;1129;p9"/>
            <p:cNvSpPr/>
            <p:nvPr/>
          </p:nvSpPr>
          <p:spPr>
            <a:xfrm>
              <a:off x="1080862" y="2326115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2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0" name="Google Shape;1130;p9"/>
            <p:cNvSpPr/>
            <p:nvPr/>
          </p:nvSpPr>
          <p:spPr>
            <a:xfrm>
              <a:off x="1080862" y="2271592"/>
              <a:ext cx="44640" cy="38219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3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1" name="Google Shape;1131;p9"/>
            <p:cNvSpPr/>
            <p:nvPr/>
          </p:nvSpPr>
          <p:spPr>
            <a:xfrm>
              <a:off x="1080862" y="2216926"/>
              <a:ext cx="44640" cy="3825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2" name="Google Shape;1132;p9"/>
            <p:cNvSpPr/>
            <p:nvPr/>
          </p:nvSpPr>
          <p:spPr>
            <a:xfrm>
              <a:off x="1080862" y="2162243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3" name="Google Shape;1133;p9"/>
            <p:cNvSpPr/>
            <p:nvPr/>
          </p:nvSpPr>
          <p:spPr>
            <a:xfrm>
              <a:off x="1080862" y="2107559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4" name="Google Shape;1134;p9"/>
            <p:cNvSpPr/>
            <p:nvPr/>
          </p:nvSpPr>
          <p:spPr>
            <a:xfrm>
              <a:off x="1080862" y="2053036"/>
              <a:ext cx="44586" cy="38202"/>
            </a:xfrm>
            <a:custGeom>
              <a:avLst/>
              <a:gdLst/>
              <a:ahLst/>
              <a:cxnLst/>
              <a:rect l="l" t="t" r="r" b="b"/>
              <a:pathLst>
                <a:path w="2486" h="2130" extrusionOk="0">
                  <a:moveTo>
                    <a:pt x="1075" y="1"/>
                  </a:moveTo>
                  <a:cubicBezTo>
                    <a:pt x="1072" y="1"/>
                    <a:pt x="1069" y="1"/>
                    <a:pt x="1065" y="1"/>
                  </a:cubicBez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3"/>
                  </a:cubicBezTo>
                  <a:cubicBezTo>
                    <a:pt x="2486" y="1149"/>
                    <a:pt x="2020" y="1"/>
                    <a:pt x="10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5" name="Google Shape;1135;p9"/>
            <p:cNvSpPr/>
            <p:nvPr/>
          </p:nvSpPr>
          <p:spPr>
            <a:xfrm>
              <a:off x="1026196" y="2326115"/>
              <a:ext cx="44622" cy="3834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4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6" name="Google Shape;1136;p9"/>
            <p:cNvSpPr/>
            <p:nvPr/>
          </p:nvSpPr>
          <p:spPr>
            <a:xfrm>
              <a:off x="1026196" y="2216926"/>
              <a:ext cx="44622" cy="3825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7" name="Google Shape;1137;p9"/>
            <p:cNvSpPr/>
            <p:nvPr/>
          </p:nvSpPr>
          <p:spPr>
            <a:xfrm>
              <a:off x="1026196" y="2162243"/>
              <a:ext cx="44622" cy="3827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8" name="Google Shape;1138;p9"/>
            <p:cNvSpPr/>
            <p:nvPr/>
          </p:nvSpPr>
          <p:spPr>
            <a:xfrm>
              <a:off x="1026196" y="2107559"/>
              <a:ext cx="44622" cy="3834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9" name="Google Shape;1139;p9"/>
            <p:cNvSpPr/>
            <p:nvPr/>
          </p:nvSpPr>
          <p:spPr>
            <a:xfrm>
              <a:off x="4031887" y="2818054"/>
              <a:ext cx="44784" cy="3834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0" name="Google Shape;1140;p9"/>
            <p:cNvSpPr/>
            <p:nvPr/>
          </p:nvSpPr>
          <p:spPr>
            <a:xfrm>
              <a:off x="4031887" y="2872738"/>
              <a:ext cx="44784" cy="3827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1" name="Google Shape;1141;p9"/>
            <p:cNvSpPr/>
            <p:nvPr/>
          </p:nvSpPr>
          <p:spPr>
            <a:xfrm>
              <a:off x="4086571" y="2872738"/>
              <a:ext cx="44622" cy="3827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2" name="Google Shape;1142;p9"/>
            <p:cNvSpPr/>
            <p:nvPr/>
          </p:nvSpPr>
          <p:spPr>
            <a:xfrm>
              <a:off x="4086571" y="2982087"/>
              <a:ext cx="44622" cy="38219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3" name="Google Shape;1143;p9"/>
            <p:cNvSpPr/>
            <p:nvPr/>
          </p:nvSpPr>
          <p:spPr>
            <a:xfrm>
              <a:off x="4141237" y="2927404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4" name="Google Shape;1144;p9"/>
            <p:cNvSpPr/>
            <p:nvPr/>
          </p:nvSpPr>
          <p:spPr>
            <a:xfrm>
              <a:off x="4086571" y="2927404"/>
              <a:ext cx="44622" cy="3827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5" name="Google Shape;1145;p9"/>
            <p:cNvSpPr/>
            <p:nvPr/>
          </p:nvSpPr>
          <p:spPr>
            <a:xfrm>
              <a:off x="4523683" y="1998371"/>
              <a:ext cx="44766" cy="38255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73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6" name="Google Shape;1146;p9"/>
            <p:cNvSpPr/>
            <p:nvPr/>
          </p:nvSpPr>
          <p:spPr>
            <a:xfrm>
              <a:off x="4523683" y="2053036"/>
              <a:ext cx="44766" cy="38202"/>
            </a:xfrm>
            <a:custGeom>
              <a:avLst/>
              <a:gdLst/>
              <a:ahLst/>
              <a:cxnLst/>
              <a:rect l="l" t="t" r="r" b="b"/>
              <a:pathLst>
                <a:path w="2496" h="2130" extrusionOk="0">
                  <a:moveTo>
                    <a:pt x="1073" y="1"/>
                  </a:moveTo>
                  <a:cubicBezTo>
                    <a:pt x="480" y="1"/>
                    <a:pt x="8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7" name="Google Shape;1147;p9"/>
            <p:cNvSpPr/>
            <p:nvPr/>
          </p:nvSpPr>
          <p:spPr>
            <a:xfrm>
              <a:off x="4523683" y="2107559"/>
              <a:ext cx="44766" cy="38345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73" y="1"/>
                  </a:moveTo>
                  <a:cubicBezTo>
                    <a:pt x="480" y="1"/>
                    <a:pt x="8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8" name="Google Shape;1148;p9"/>
            <p:cNvSpPr/>
            <p:nvPr/>
          </p:nvSpPr>
          <p:spPr>
            <a:xfrm>
              <a:off x="4523683" y="2162243"/>
              <a:ext cx="44766" cy="38273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73" y="1"/>
                  </a:moveTo>
                  <a:cubicBezTo>
                    <a:pt x="480" y="1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9" name="Google Shape;1149;p9"/>
            <p:cNvSpPr/>
            <p:nvPr/>
          </p:nvSpPr>
          <p:spPr>
            <a:xfrm>
              <a:off x="4523683" y="2216926"/>
              <a:ext cx="44766" cy="38255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73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0" name="Google Shape;1150;p9"/>
            <p:cNvSpPr/>
            <p:nvPr/>
          </p:nvSpPr>
          <p:spPr>
            <a:xfrm>
              <a:off x="4523683" y="2271592"/>
              <a:ext cx="44766" cy="38273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73" y="1"/>
                  </a:moveTo>
                  <a:cubicBezTo>
                    <a:pt x="480" y="1"/>
                    <a:pt x="8" y="472"/>
                    <a:pt x="0" y="1066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1" name="Google Shape;1151;p9"/>
            <p:cNvSpPr/>
            <p:nvPr/>
          </p:nvSpPr>
          <p:spPr>
            <a:xfrm>
              <a:off x="4523683" y="2326115"/>
              <a:ext cx="44766" cy="38345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73" y="1"/>
                  </a:moveTo>
                  <a:cubicBezTo>
                    <a:pt x="480" y="9"/>
                    <a:pt x="8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2" name="Google Shape;1152;p9"/>
            <p:cNvSpPr/>
            <p:nvPr/>
          </p:nvSpPr>
          <p:spPr>
            <a:xfrm>
              <a:off x="4523683" y="2380799"/>
              <a:ext cx="44766" cy="38345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73" y="1"/>
                  </a:moveTo>
                  <a:cubicBezTo>
                    <a:pt x="480" y="1"/>
                    <a:pt x="8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3" name="Google Shape;1153;p9"/>
            <p:cNvSpPr/>
            <p:nvPr/>
          </p:nvSpPr>
          <p:spPr>
            <a:xfrm>
              <a:off x="4523683" y="2435482"/>
              <a:ext cx="44766" cy="38255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73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4" name="Google Shape;1154;p9"/>
            <p:cNvSpPr/>
            <p:nvPr/>
          </p:nvSpPr>
          <p:spPr>
            <a:xfrm>
              <a:off x="4523683" y="2490148"/>
              <a:ext cx="44766" cy="38273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73" y="1"/>
                  </a:moveTo>
                  <a:cubicBezTo>
                    <a:pt x="480" y="1"/>
                    <a:pt x="8" y="480"/>
                    <a:pt x="0" y="1066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5" name="Google Shape;1155;p9"/>
            <p:cNvSpPr/>
            <p:nvPr/>
          </p:nvSpPr>
          <p:spPr>
            <a:xfrm>
              <a:off x="4523683" y="2544832"/>
              <a:ext cx="44873" cy="38327"/>
            </a:xfrm>
            <a:custGeom>
              <a:avLst/>
              <a:gdLst/>
              <a:ahLst/>
              <a:cxnLst/>
              <a:rect l="l" t="t" r="r" b="b"/>
              <a:pathLst>
                <a:path w="2502" h="2137" extrusionOk="0">
                  <a:moveTo>
                    <a:pt x="1083" y="0"/>
                  </a:moveTo>
                  <a:cubicBezTo>
                    <a:pt x="1080" y="0"/>
                    <a:pt x="1077" y="0"/>
                    <a:pt x="1073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29" y="1821"/>
                  </a:cubicBezTo>
                  <a:cubicBezTo>
                    <a:pt x="2502" y="1149"/>
                    <a:pt x="2028" y="0"/>
                    <a:pt x="10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6" name="Google Shape;1156;p9"/>
            <p:cNvSpPr/>
            <p:nvPr/>
          </p:nvSpPr>
          <p:spPr>
            <a:xfrm>
              <a:off x="4523683" y="2599498"/>
              <a:ext cx="44766" cy="38345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73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7" name="Google Shape;1157;p9"/>
            <p:cNvSpPr/>
            <p:nvPr/>
          </p:nvSpPr>
          <p:spPr>
            <a:xfrm>
              <a:off x="4523683" y="2654182"/>
              <a:ext cx="44766" cy="38273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73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8" name="Google Shape;1158;p9"/>
            <p:cNvSpPr/>
            <p:nvPr/>
          </p:nvSpPr>
          <p:spPr>
            <a:xfrm>
              <a:off x="4523683" y="2708848"/>
              <a:ext cx="44766" cy="38237"/>
            </a:xfrm>
            <a:custGeom>
              <a:avLst/>
              <a:gdLst/>
              <a:ahLst/>
              <a:cxnLst/>
              <a:rect l="l" t="t" r="r" b="b"/>
              <a:pathLst>
                <a:path w="2496" h="2132" extrusionOk="0">
                  <a:moveTo>
                    <a:pt x="1073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6" y="2131"/>
                    <a:pt x="1604" y="2033"/>
                    <a:pt x="1821" y="1814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9" name="Google Shape;1159;p9"/>
            <p:cNvSpPr/>
            <p:nvPr/>
          </p:nvSpPr>
          <p:spPr>
            <a:xfrm>
              <a:off x="4250443" y="1998371"/>
              <a:ext cx="44784" cy="3825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0" name="Google Shape;1160;p9"/>
            <p:cNvSpPr/>
            <p:nvPr/>
          </p:nvSpPr>
          <p:spPr>
            <a:xfrm>
              <a:off x="4250443" y="2053036"/>
              <a:ext cx="44784" cy="38202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3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1" name="Google Shape;1161;p9"/>
            <p:cNvSpPr/>
            <p:nvPr/>
          </p:nvSpPr>
          <p:spPr>
            <a:xfrm>
              <a:off x="4250443" y="2107559"/>
              <a:ext cx="44784" cy="3834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96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2" name="Google Shape;1162;p9"/>
            <p:cNvSpPr/>
            <p:nvPr/>
          </p:nvSpPr>
          <p:spPr>
            <a:xfrm>
              <a:off x="4250443" y="2162243"/>
              <a:ext cx="44784" cy="3827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3" name="Google Shape;1163;p9"/>
            <p:cNvSpPr/>
            <p:nvPr/>
          </p:nvSpPr>
          <p:spPr>
            <a:xfrm>
              <a:off x="4250443" y="2216926"/>
              <a:ext cx="44784" cy="3825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4" name="Google Shape;1164;p9"/>
            <p:cNvSpPr/>
            <p:nvPr/>
          </p:nvSpPr>
          <p:spPr>
            <a:xfrm>
              <a:off x="4250443" y="2271592"/>
              <a:ext cx="44784" cy="3827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5" name="Google Shape;1165;p9"/>
            <p:cNvSpPr/>
            <p:nvPr/>
          </p:nvSpPr>
          <p:spPr>
            <a:xfrm>
              <a:off x="4250443" y="2326115"/>
              <a:ext cx="44784" cy="3834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2" y="1822"/>
                  </a:cubicBezTo>
                  <a:cubicBezTo>
                    <a:pt x="2496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6" name="Google Shape;1166;p9"/>
            <p:cNvSpPr/>
            <p:nvPr/>
          </p:nvSpPr>
          <p:spPr>
            <a:xfrm>
              <a:off x="4250443" y="2380799"/>
              <a:ext cx="44784" cy="3834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40"/>
                    <a:pt x="1822" y="1821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7" name="Google Shape;1167;p9"/>
            <p:cNvSpPr/>
            <p:nvPr/>
          </p:nvSpPr>
          <p:spPr>
            <a:xfrm>
              <a:off x="4250443" y="2435482"/>
              <a:ext cx="44784" cy="3825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8" name="Google Shape;1168;p9"/>
            <p:cNvSpPr/>
            <p:nvPr/>
          </p:nvSpPr>
          <p:spPr>
            <a:xfrm>
              <a:off x="4250443" y="2490148"/>
              <a:ext cx="44784" cy="3827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9" name="Google Shape;1169;p9"/>
            <p:cNvSpPr/>
            <p:nvPr/>
          </p:nvSpPr>
          <p:spPr>
            <a:xfrm>
              <a:off x="4250443" y="2544832"/>
              <a:ext cx="44891" cy="38327"/>
            </a:xfrm>
            <a:custGeom>
              <a:avLst/>
              <a:gdLst/>
              <a:ahLst/>
              <a:cxnLst/>
              <a:rect l="l" t="t" r="r" b="b"/>
              <a:pathLst>
                <a:path w="2503" h="2137" extrusionOk="0">
                  <a:moveTo>
                    <a:pt x="1084" y="0"/>
                  </a:moveTo>
                  <a:cubicBezTo>
                    <a:pt x="1080" y="0"/>
                    <a:pt x="1077" y="0"/>
                    <a:pt x="1074" y="0"/>
                  </a:cubicBez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9" y="2137"/>
                    <a:pt x="1080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8" y="0"/>
                    <a:pt x="10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0" name="Google Shape;1170;p9"/>
            <p:cNvSpPr/>
            <p:nvPr/>
          </p:nvSpPr>
          <p:spPr>
            <a:xfrm>
              <a:off x="4250443" y="2599498"/>
              <a:ext cx="44784" cy="3834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1" name="Google Shape;1171;p9"/>
            <p:cNvSpPr/>
            <p:nvPr/>
          </p:nvSpPr>
          <p:spPr>
            <a:xfrm>
              <a:off x="3977203" y="2544832"/>
              <a:ext cx="44891" cy="38327"/>
            </a:xfrm>
            <a:custGeom>
              <a:avLst/>
              <a:gdLst/>
              <a:ahLst/>
              <a:cxnLst/>
              <a:rect l="l" t="t" r="r" b="b"/>
              <a:pathLst>
                <a:path w="2503" h="2137" extrusionOk="0">
                  <a:moveTo>
                    <a:pt x="1084" y="0"/>
                  </a:moveTo>
                  <a:cubicBezTo>
                    <a:pt x="1081" y="0"/>
                    <a:pt x="1077" y="0"/>
                    <a:pt x="1074" y="0"/>
                  </a:cubicBez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9" y="0"/>
                    <a:pt x="10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2" name="Google Shape;1172;p9"/>
            <p:cNvSpPr/>
            <p:nvPr/>
          </p:nvSpPr>
          <p:spPr>
            <a:xfrm>
              <a:off x="3977203" y="2708848"/>
              <a:ext cx="44784" cy="38237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8"/>
                    <a:pt x="527" y="2131"/>
                    <a:pt x="1074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3" name="Google Shape;1173;p9"/>
            <p:cNvSpPr/>
            <p:nvPr/>
          </p:nvSpPr>
          <p:spPr>
            <a:xfrm>
              <a:off x="3977203" y="2654182"/>
              <a:ext cx="44784" cy="3827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4" name="Google Shape;1174;p9"/>
            <p:cNvSpPr/>
            <p:nvPr/>
          </p:nvSpPr>
          <p:spPr>
            <a:xfrm>
              <a:off x="3977203" y="2599498"/>
              <a:ext cx="44784" cy="3834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5" name="Google Shape;1175;p9"/>
            <p:cNvSpPr/>
            <p:nvPr/>
          </p:nvSpPr>
          <p:spPr>
            <a:xfrm>
              <a:off x="4031887" y="2544832"/>
              <a:ext cx="44891" cy="38327"/>
            </a:xfrm>
            <a:custGeom>
              <a:avLst/>
              <a:gdLst/>
              <a:ahLst/>
              <a:cxnLst/>
              <a:rect l="l" t="t" r="r" b="b"/>
              <a:pathLst>
                <a:path w="2503" h="2137" extrusionOk="0">
                  <a:moveTo>
                    <a:pt x="1076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9" y="2137"/>
                    <a:pt x="1080" y="2137"/>
                  </a:cubicBezTo>
                  <a:cubicBezTo>
                    <a:pt x="1343" y="2137"/>
                    <a:pt x="1612" y="2039"/>
                    <a:pt x="1830" y="1821"/>
                  </a:cubicBezTo>
                  <a:cubicBezTo>
                    <a:pt x="2502" y="1149"/>
                    <a:pt x="2028" y="0"/>
                    <a:pt x="10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6" name="Google Shape;1176;p9"/>
            <p:cNvSpPr/>
            <p:nvPr/>
          </p:nvSpPr>
          <p:spPr>
            <a:xfrm>
              <a:off x="4031887" y="2599498"/>
              <a:ext cx="44784" cy="3834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7" name="Google Shape;1177;p9"/>
            <p:cNvSpPr/>
            <p:nvPr/>
          </p:nvSpPr>
          <p:spPr>
            <a:xfrm>
              <a:off x="4086571" y="2053036"/>
              <a:ext cx="44622" cy="38202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8" name="Google Shape;1178;p9"/>
            <p:cNvSpPr/>
            <p:nvPr/>
          </p:nvSpPr>
          <p:spPr>
            <a:xfrm>
              <a:off x="4086571" y="2107559"/>
              <a:ext cx="44622" cy="3834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9" name="Google Shape;1179;p9"/>
            <p:cNvSpPr/>
            <p:nvPr/>
          </p:nvSpPr>
          <p:spPr>
            <a:xfrm>
              <a:off x="4086571" y="2162243"/>
              <a:ext cx="44622" cy="3827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0" name="Google Shape;1180;p9"/>
            <p:cNvSpPr/>
            <p:nvPr/>
          </p:nvSpPr>
          <p:spPr>
            <a:xfrm>
              <a:off x="4086571" y="2216926"/>
              <a:ext cx="44622" cy="3825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1" name="Google Shape;1181;p9"/>
            <p:cNvSpPr/>
            <p:nvPr/>
          </p:nvSpPr>
          <p:spPr>
            <a:xfrm>
              <a:off x="4086571" y="2271592"/>
              <a:ext cx="44622" cy="3827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2" name="Google Shape;1182;p9"/>
            <p:cNvSpPr/>
            <p:nvPr/>
          </p:nvSpPr>
          <p:spPr>
            <a:xfrm>
              <a:off x="4086571" y="2326115"/>
              <a:ext cx="44622" cy="3834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3" name="Google Shape;1183;p9"/>
            <p:cNvSpPr/>
            <p:nvPr/>
          </p:nvSpPr>
          <p:spPr>
            <a:xfrm>
              <a:off x="4086571" y="2380799"/>
              <a:ext cx="44622" cy="3834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4" name="Google Shape;1184;p9"/>
            <p:cNvSpPr/>
            <p:nvPr/>
          </p:nvSpPr>
          <p:spPr>
            <a:xfrm>
              <a:off x="4086571" y="2435482"/>
              <a:ext cx="44622" cy="3825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5" name="Google Shape;1185;p9"/>
            <p:cNvSpPr/>
            <p:nvPr/>
          </p:nvSpPr>
          <p:spPr>
            <a:xfrm>
              <a:off x="4086571" y="2490148"/>
              <a:ext cx="44622" cy="3827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6" name="Google Shape;1186;p9"/>
            <p:cNvSpPr/>
            <p:nvPr/>
          </p:nvSpPr>
          <p:spPr>
            <a:xfrm>
              <a:off x="4086571" y="2544832"/>
              <a:ext cx="44730" cy="38327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8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29" y="1821"/>
                  </a:cubicBezTo>
                  <a:cubicBezTo>
                    <a:pt x="2493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7" name="Google Shape;1187;p9"/>
            <p:cNvSpPr/>
            <p:nvPr/>
          </p:nvSpPr>
          <p:spPr>
            <a:xfrm>
              <a:off x="4086571" y="2599498"/>
              <a:ext cx="44622" cy="3834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8" name="Google Shape;1188;p9"/>
            <p:cNvSpPr/>
            <p:nvPr/>
          </p:nvSpPr>
          <p:spPr>
            <a:xfrm>
              <a:off x="4086571" y="2654182"/>
              <a:ext cx="44622" cy="3827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9" name="Google Shape;1189;p9"/>
            <p:cNvSpPr/>
            <p:nvPr/>
          </p:nvSpPr>
          <p:spPr>
            <a:xfrm>
              <a:off x="4141237" y="2053036"/>
              <a:ext cx="44640" cy="38202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0" name="Google Shape;1190;p9"/>
            <p:cNvSpPr/>
            <p:nvPr/>
          </p:nvSpPr>
          <p:spPr>
            <a:xfrm>
              <a:off x="4141237" y="2107559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1" name="Google Shape;1191;p9"/>
            <p:cNvSpPr/>
            <p:nvPr/>
          </p:nvSpPr>
          <p:spPr>
            <a:xfrm>
              <a:off x="4141237" y="2162243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2" name="Google Shape;1192;p9"/>
            <p:cNvSpPr/>
            <p:nvPr/>
          </p:nvSpPr>
          <p:spPr>
            <a:xfrm>
              <a:off x="4141237" y="2216926"/>
              <a:ext cx="44640" cy="3825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3" name="Google Shape;1193;p9"/>
            <p:cNvSpPr/>
            <p:nvPr/>
          </p:nvSpPr>
          <p:spPr>
            <a:xfrm>
              <a:off x="4141237" y="2271592"/>
              <a:ext cx="44640" cy="38219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4" name="Google Shape;1194;p9"/>
            <p:cNvSpPr/>
            <p:nvPr/>
          </p:nvSpPr>
          <p:spPr>
            <a:xfrm>
              <a:off x="4141237" y="2326115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5" name="Google Shape;1195;p9"/>
            <p:cNvSpPr/>
            <p:nvPr/>
          </p:nvSpPr>
          <p:spPr>
            <a:xfrm>
              <a:off x="4141237" y="2380799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40"/>
                    <a:pt x="1822" y="1821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6" name="Google Shape;1196;p9"/>
            <p:cNvSpPr/>
            <p:nvPr/>
          </p:nvSpPr>
          <p:spPr>
            <a:xfrm>
              <a:off x="4141237" y="2435482"/>
              <a:ext cx="44640" cy="3825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7" name="Google Shape;1197;p9"/>
            <p:cNvSpPr/>
            <p:nvPr/>
          </p:nvSpPr>
          <p:spPr>
            <a:xfrm>
              <a:off x="4141237" y="2490148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8" name="Google Shape;1198;p9"/>
            <p:cNvSpPr/>
            <p:nvPr/>
          </p:nvSpPr>
          <p:spPr>
            <a:xfrm>
              <a:off x="4141237" y="2544832"/>
              <a:ext cx="44730" cy="38327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6" y="0"/>
                  </a:moveTo>
                  <a:cubicBezTo>
                    <a:pt x="1072" y="0"/>
                    <a:pt x="1069" y="0"/>
                    <a:pt x="1066" y="0"/>
                  </a:cubicBez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9" name="Google Shape;1199;p9"/>
            <p:cNvSpPr/>
            <p:nvPr/>
          </p:nvSpPr>
          <p:spPr>
            <a:xfrm>
              <a:off x="4141237" y="2599498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0" name="Google Shape;1200;p9"/>
            <p:cNvSpPr/>
            <p:nvPr/>
          </p:nvSpPr>
          <p:spPr>
            <a:xfrm>
              <a:off x="4141237" y="2654182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1" name="Google Shape;1201;p9"/>
            <p:cNvSpPr/>
            <p:nvPr/>
          </p:nvSpPr>
          <p:spPr>
            <a:xfrm>
              <a:off x="4195921" y="2053036"/>
              <a:ext cx="44622" cy="38202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0" y="2129"/>
                  </a:cubicBezTo>
                  <a:cubicBezTo>
                    <a:pt x="1331" y="2129"/>
                    <a:pt x="1597" y="2032"/>
                    <a:pt x="1813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2" name="Google Shape;1202;p9"/>
            <p:cNvSpPr/>
            <p:nvPr/>
          </p:nvSpPr>
          <p:spPr>
            <a:xfrm>
              <a:off x="4195921" y="2107559"/>
              <a:ext cx="44622" cy="3834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3" name="Google Shape;1203;p9"/>
            <p:cNvSpPr/>
            <p:nvPr/>
          </p:nvSpPr>
          <p:spPr>
            <a:xfrm>
              <a:off x="4195921" y="2162243"/>
              <a:ext cx="44622" cy="3827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4" name="Google Shape;1204;p9"/>
            <p:cNvSpPr/>
            <p:nvPr/>
          </p:nvSpPr>
          <p:spPr>
            <a:xfrm>
              <a:off x="4195921" y="2216926"/>
              <a:ext cx="44622" cy="3825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5" name="Google Shape;1205;p9"/>
            <p:cNvSpPr/>
            <p:nvPr/>
          </p:nvSpPr>
          <p:spPr>
            <a:xfrm>
              <a:off x="4195921" y="2271592"/>
              <a:ext cx="44622" cy="38219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7" y="2131"/>
                  </a:cubicBezTo>
                  <a:cubicBezTo>
                    <a:pt x="1329" y="2131"/>
                    <a:pt x="1596" y="2033"/>
                    <a:pt x="1813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6" name="Google Shape;1206;p9"/>
            <p:cNvSpPr/>
            <p:nvPr/>
          </p:nvSpPr>
          <p:spPr>
            <a:xfrm>
              <a:off x="4195921" y="2326115"/>
              <a:ext cx="44622" cy="3834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0" y="2138"/>
                  </a:cubicBezTo>
                  <a:cubicBezTo>
                    <a:pt x="1331" y="2138"/>
                    <a:pt x="1597" y="2040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7" name="Google Shape;1207;p9"/>
            <p:cNvSpPr/>
            <p:nvPr/>
          </p:nvSpPr>
          <p:spPr>
            <a:xfrm>
              <a:off x="4195921" y="2380799"/>
              <a:ext cx="44622" cy="3834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8" name="Google Shape;1208;p9"/>
            <p:cNvSpPr/>
            <p:nvPr/>
          </p:nvSpPr>
          <p:spPr>
            <a:xfrm>
              <a:off x="4195921" y="2435482"/>
              <a:ext cx="44622" cy="3825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9" name="Google Shape;1209;p9"/>
            <p:cNvSpPr/>
            <p:nvPr/>
          </p:nvSpPr>
          <p:spPr>
            <a:xfrm>
              <a:off x="4195921" y="2490148"/>
              <a:ext cx="44622" cy="3827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0" name="Google Shape;1210;p9"/>
            <p:cNvSpPr/>
            <p:nvPr/>
          </p:nvSpPr>
          <p:spPr>
            <a:xfrm>
              <a:off x="4195921" y="2544832"/>
              <a:ext cx="44730" cy="38327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8" y="0"/>
                    <a:pt x="1065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1" name="Google Shape;1211;p9"/>
            <p:cNvSpPr/>
            <p:nvPr/>
          </p:nvSpPr>
          <p:spPr>
            <a:xfrm>
              <a:off x="4195921" y="2599498"/>
              <a:ext cx="44622" cy="3834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2" name="Google Shape;1212;p9"/>
            <p:cNvSpPr/>
            <p:nvPr/>
          </p:nvSpPr>
          <p:spPr>
            <a:xfrm>
              <a:off x="4195921" y="2654182"/>
              <a:ext cx="44622" cy="3827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3" name="Google Shape;1213;p9"/>
            <p:cNvSpPr/>
            <p:nvPr/>
          </p:nvSpPr>
          <p:spPr>
            <a:xfrm>
              <a:off x="4250443" y="2654182"/>
              <a:ext cx="44784" cy="3827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4" name="Google Shape;1214;p9"/>
            <p:cNvSpPr/>
            <p:nvPr/>
          </p:nvSpPr>
          <p:spPr>
            <a:xfrm>
              <a:off x="4250443" y="2708848"/>
              <a:ext cx="44784" cy="38237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4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8"/>
                    <a:pt x="526" y="2131"/>
                    <a:pt x="1073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5" name="Google Shape;1215;p9"/>
            <p:cNvSpPr/>
            <p:nvPr/>
          </p:nvSpPr>
          <p:spPr>
            <a:xfrm>
              <a:off x="4305127" y="1998371"/>
              <a:ext cx="44766" cy="38255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6" name="Google Shape;1216;p9"/>
            <p:cNvSpPr/>
            <p:nvPr/>
          </p:nvSpPr>
          <p:spPr>
            <a:xfrm>
              <a:off x="4305127" y="2053036"/>
              <a:ext cx="44766" cy="38202"/>
            </a:xfrm>
            <a:custGeom>
              <a:avLst/>
              <a:gdLst/>
              <a:ahLst/>
              <a:cxnLst/>
              <a:rect l="l" t="t" r="r" b="b"/>
              <a:pathLst>
                <a:path w="2496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7" name="Google Shape;1217;p9"/>
            <p:cNvSpPr/>
            <p:nvPr/>
          </p:nvSpPr>
          <p:spPr>
            <a:xfrm>
              <a:off x="4305127" y="2107559"/>
              <a:ext cx="44766" cy="38345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8" name="Google Shape;1218;p9"/>
            <p:cNvSpPr/>
            <p:nvPr/>
          </p:nvSpPr>
          <p:spPr>
            <a:xfrm>
              <a:off x="4305127" y="2162243"/>
              <a:ext cx="44766" cy="38273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9" name="Google Shape;1219;p9"/>
            <p:cNvSpPr/>
            <p:nvPr/>
          </p:nvSpPr>
          <p:spPr>
            <a:xfrm>
              <a:off x="4305127" y="2216926"/>
              <a:ext cx="44766" cy="38255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0" name="Google Shape;1220;p9"/>
            <p:cNvSpPr/>
            <p:nvPr/>
          </p:nvSpPr>
          <p:spPr>
            <a:xfrm>
              <a:off x="4305127" y="2271592"/>
              <a:ext cx="44766" cy="38219"/>
            </a:xfrm>
            <a:custGeom>
              <a:avLst/>
              <a:gdLst/>
              <a:ahLst/>
              <a:cxnLst/>
              <a:rect l="l" t="t" r="r" b="b"/>
              <a:pathLst>
                <a:path w="2496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1" name="Google Shape;1221;p9"/>
            <p:cNvSpPr/>
            <p:nvPr/>
          </p:nvSpPr>
          <p:spPr>
            <a:xfrm>
              <a:off x="4305127" y="2326115"/>
              <a:ext cx="44766" cy="38345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2" name="Google Shape;1222;p9"/>
            <p:cNvSpPr/>
            <p:nvPr/>
          </p:nvSpPr>
          <p:spPr>
            <a:xfrm>
              <a:off x="4305127" y="2380799"/>
              <a:ext cx="44766" cy="38345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3" name="Google Shape;1223;p9"/>
            <p:cNvSpPr/>
            <p:nvPr/>
          </p:nvSpPr>
          <p:spPr>
            <a:xfrm>
              <a:off x="4305127" y="2435482"/>
              <a:ext cx="44766" cy="38255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4" name="Google Shape;1224;p9"/>
            <p:cNvSpPr/>
            <p:nvPr/>
          </p:nvSpPr>
          <p:spPr>
            <a:xfrm>
              <a:off x="4305127" y="2490148"/>
              <a:ext cx="44766" cy="38273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5" name="Google Shape;1225;p9"/>
            <p:cNvSpPr/>
            <p:nvPr/>
          </p:nvSpPr>
          <p:spPr>
            <a:xfrm>
              <a:off x="4305127" y="2544832"/>
              <a:ext cx="44873" cy="38327"/>
            </a:xfrm>
            <a:custGeom>
              <a:avLst/>
              <a:gdLst/>
              <a:ahLst/>
              <a:cxnLst/>
              <a:rect l="l" t="t" r="r" b="b"/>
              <a:pathLst>
                <a:path w="2502" h="2137" extrusionOk="0">
                  <a:moveTo>
                    <a:pt x="1075" y="0"/>
                  </a:moveTo>
                  <a:cubicBezTo>
                    <a:pt x="1072" y="0"/>
                    <a:pt x="1068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29" y="1821"/>
                  </a:cubicBezTo>
                  <a:cubicBezTo>
                    <a:pt x="2502" y="1149"/>
                    <a:pt x="2028" y="0"/>
                    <a:pt x="10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6" name="Google Shape;1226;p9"/>
            <p:cNvSpPr/>
            <p:nvPr/>
          </p:nvSpPr>
          <p:spPr>
            <a:xfrm>
              <a:off x="4305127" y="2599498"/>
              <a:ext cx="44766" cy="38345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7" name="Google Shape;1227;p9"/>
            <p:cNvSpPr/>
            <p:nvPr/>
          </p:nvSpPr>
          <p:spPr>
            <a:xfrm>
              <a:off x="4305127" y="2654182"/>
              <a:ext cx="44766" cy="38273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8" name="Google Shape;1228;p9"/>
            <p:cNvSpPr/>
            <p:nvPr/>
          </p:nvSpPr>
          <p:spPr>
            <a:xfrm>
              <a:off x="4305127" y="2708848"/>
              <a:ext cx="44766" cy="38237"/>
            </a:xfrm>
            <a:custGeom>
              <a:avLst/>
              <a:gdLst/>
              <a:ahLst/>
              <a:cxnLst/>
              <a:rect l="l" t="t" r="r" b="b"/>
              <a:pathLst>
                <a:path w="2496" h="2132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9" name="Google Shape;1229;p9"/>
            <p:cNvSpPr/>
            <p:nvPr/>
          </p:nvSpPr>
          <p:spPr>
            <a:xfrm>
              <a:off x="4359793" y="1998371"/>
              <a:ext cx="44640" cy="3825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0" name="Google Shape;1230;p9"/>
            <p:cNvSpPr/>
            <p:nvPr/>
          </p:nvSpPr>
          <p:spPr>
            <a:xfrm>
              <a:off x="4359793" y="2053036"/>
              <a:ext cx="44640" cy="38202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1" name="Google Shape;1231;p9"/>
            <p:cNvSpPr/>
            <p:nvPr/>
          </p:nvSpPr>
          <p:spPr>
            <a:xfrm>
              <a:off x="4359793" y="2107559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2" name="Google Shape;1232;p9"/>
            <p:cNvSpPr/>
            <p:nvPr/>
          </p:nvSpPr>
          <p:spPr>
            <a:xfrm>
              <a:off x="4359793" y="2162243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3" name="Google Shape;1233;p9"/>
            <p:cNvSpPr/>
            <p:nvPr/>
          </p:nvSpPr>
          <p:spPr>
            <a:xfrm>
              <a:off x="4359793" y="2216926"/>
              <a:ext cx="44640" cy="3825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4" name="Google Shape;1234;p9"/>
            <p:cNvSpPr/>
            <p:nvPr/>
          </p:nvSpPr>
          <p:spPr>
            <a:xfrm>
              <a:off x="4359793" y="2271592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5" name="Google Shape;1235;p9"/>
            <p:cNvSpPr/>
            <p:nvPr/>
          </p:nvSpPr>
          <p:spPr>
            <a:xfrm>
              <a:off x="4359793" y="2326115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6" name="Google Shape;1236;p9"/>
            <p:cNvSpPr/>
            <p:nvPr/>
          </p:nvSpPr>
          <p:spPr>
            <a:xfrm>
              <a:off x="4359793" y="2380799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40"/>
                    <a:pt x="1822" y="1821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7" name="Google Shape;1237;p9"/>
            <p:cNvSpPr/>
            <p:nvPr/>
          </p:nvSpPr>
          <p:spPr>
            <a:xfrm>
              <a:off x="4359793" y="2435482"/>
              <a:ext cx="44640" cy="3825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8" name="Google Shape;1238;p9"/>
            <p:cNvSpPr/>
            <p:nvPr/>
          </p:nvSpPr>
          <p:spPr>
            <a:xfrm>
              <a:off x="4359793" y="2490148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9" name="Google Shape;1239;p9"/>
            <p:cNvSpPr/>
            <p:nvPr/>
          </p:nvSpPr>
          <p:spPr>
            <a:xfrm>
              <a:off x="4359793" y="2544832"/>
              <a:ext cx="44748" cy="38327"/>
            </a:xfrm>
            <a:custGeom>
              <a:avLst/>
              <a:gdLst/>
              <a:ahLst/>
              <a:cxnLst/>
              <a:rect l="l" t="t" r="r" b="b"/>
              <a:pathLst>
                <a:path w="2495" h="2137" extrusionOk="0">
                  <a:moveTo>
                    <a:pt x="1076" y="0"/>
                  </a:moveTo>
                  <a:cubicBezTo>
                    <a:pt x="1072" y="0"/>
                    <a:pt x="1069" y="0"/>
                    <a:pt x="1066" y="0"/>
                  </a:cubicBez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0" name="Google Shape;1240;p9"/>
            <p:cNvSpPr/>
            <p:nvPr/>
          </p:nvSpPr>
          <p:spPr>
            <a:xfrm>
              <a:off x="4359793" y="2599498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1" name="Google Shape;1241;p9"/>
            <p:cNvSpPr/>
            <p:nvPr/>
          </p:nvSpPr>
          <p:spPr>
            <a:xfrm>
              <a:off x="4359793" y="2654182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2" name="Google Shape;1242;p9"/>
            <p:cNvSpPr/>
            <p:nvPr/>
          </p:nvSpPr>
          <p:spPr>
            <a:xfrm>
              <a:off x="4359793" y="2708848"/>
              <a:ext cx="44640" cy="38237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3" name="Google Shape;1243;p9"/>
            <p:cNvSpPr/>
            <p:nvPr/>
          </p:nvSpPr>
          <p:spPr>
            <a:xfrm>
              <a:off x="4359793" y="2763388"/>
              <a:ext cx="44640" cy="38327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0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88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4" name="Google Shape;1244;p9"/>
            <p:cNvSpPr/>
            <p:nvPr/>
          </p:nvSpPr>
          <p:spPr>
            <a:xfrm>
              <a:off x="4414476" y="2053036"/>
              <a:ext cx="44622" cy="38202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5" name="Google Shape;1245;p9"/>
            <p:cNvSpPr/>
            <p:nvPr/>
          </p:nvSpPr>
          <p:spPr>
            <a:xfrm>
              <a:off x="4414476" y="2107559"/>
              <a:ext cx="44622" cy="3834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6" name="Google Shape;1246;p9"/>
            <p:cNvSpPr/>
            <p:nvPr/>
          </p:nvSpPr>
          <p:spPr>
            <a:xfrm>
              <a:off x="4414476" y="2162243"/>
              <a:ext cx="44622" cy="3827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7" name="Google Shape;1247;p9"/>
            <p:cNvSpPr/>
            <p:nvPr/>
          </p:nvSpPr>
          <p:spPr>
            <a:xfrm>
              <a:off x="4414476" y="2216926"/>
              <a:ext cx="44622" cy="3825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8" name="Google Shape;1248;p9"/>
            <p:cNvSpPr/>
            <p:nvPr/>
          </p:nvSpPr>
          <p:spPr>
            <a:xfrm>
              <a:off x="4414476" y="2271592"/>
              <a:ext cx="44622" cy="38219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9" name="Google Shape;1249;p9"/>
            <p:cNvSpPr/>
            <p:nvPr/>
          </p:nvSpPr>
          <p:spPr>
            <a:xfrm>
              <a:off x="4414476" y="2326115"/>
              <a:ext cx="44622" cy="3834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0" name="Google Shape;1250;p9"/>
            <p:cNvSpPr/>
            <p:nvPr/>
          </p:nvSpPr>
          <p:spPr>
            <a:xfrm>
              <a:off x="4414476" y="2380799"/>
              <a:ext cx="44622" cy="3834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1" name="Google Shape;1251;p9"/>
            <p:cNvSpPr/>
            <p:nvPr/>
          </p:nvSpPr>
          <p:spPr>
            <a:xfrm>
              <a:off x="4414476" y="2435482"/>
              <a:ext cx="44622" cy="3825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2" name="Google Shape;1252;p9"/>
            <p:cNvSpPr/>
            <p:nvPr/>
          </p:nvSpPr>
          <p:spPr>
            <a:xfrm>
              <a:off x="4414476" y="2490148"/>
              <a:ext cx="44622" cy="3827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3" name="Google Shape;1253;p9"/>
            <p:cNvSpPr/>
            <p:nvPr/>
          </p:nvSpPr>
          <p:spPr>
            <a:xfrm>
              <a:off x="4414476" y="2544832"/>
              <a:ext cx="44730" cy="38327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8" y="0"/>
                    <a:pt x="1065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39" y="2137"/>
                    <a:pt x="1606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4" name="Google Shape;1254;p9"/>
            <p:cNvSpPr/>
            <p:nvPr/>
          </p:nvSpPr>
          <p:spPr>
            <a:xfrm>
              <a:off x="4414476" y="2599498"/>
              <a:ext cx="44622" cy="3834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5" name="Google Shape;1255;p9"/>
            <p:cNvSpPr/>
            <p:nvPr/>
          </p:nvSpPr>
          <p:spPr>
            <a:xfrm>
              <a:off x="4414476" y="2654182"/>
              <a:ext cx="44622" cy="3827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6" name="Google Shape;1256;p9"/>
            <p:cNvSpPr/>
            <p:nvPr/>
          </p:nvSpPr>
          <p:spPr>
            <a:xfrm>
              <a:off x="4414476" y="2708848"/>
              <a:ext cx="44622" cy="38237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7" name="Google Shape;1257;p9"/>
            <p:cNvSpPr/>
            <p:nvPr/>
          </p:nvSpPr>
          <p:spPr>
            <a:xfrm>
              <a:off x="4414476" y="2763388"/>
              <a:ext cx="44622" cy="38327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8" name="Google Shape;1258;p9"/>
            <p:cNvSpPr/>
            <p:nvPr/>
          </p:nvSpPr>
          <p:spPr>
            <a:xfrm>
              <a:off x="4469142" y="2053036"/>
              <a:ext cx="44640" cy="38202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3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9" name="Google Shape;1259;p9"/>
            <p:cNvSpPr/>
            <p:nvPr/>
          </p:nvSpPr>
          <p:spPr>
            <a:xfrm>
              <a:off x="4469142" y="2107559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0" name="Google Shape;1260;p9"/>
            <p:cNvSpPr/>
            <p:nvPr/>
          </p:nvSpPr>
          <p:spPr>
            <a:xfrm>
              <a:off x="4469142" y="2162243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1" name="Google Shape;1261;p9"/>
            <p:cNvSpPr/>
            <p:nvPr/>
          </p:nvSpPr>
          <p:spPr>
            <a:xfrm>
              <a:off x="4469142" y="2216926"/>
              <a:ext cx="44640" cy="3825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2" name="Google Shape;1262;p9"/>
            <p:cNvSpPr/>
            <p:nvPr/>
          </p:nvSpPr>
          <p:spPr>
            <a:xfrm>
              <a:off x="4469142" y="2271592"/>
              <a:ext cx="44640" cy="38219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67" y="2131"/>
                  </a:cubicBezTo>
                  <a:cubicBezTo>
                    <a:pt x="1330" y="2131"/>
                    <a:pt x="1597" y="2033"/>
                    <a:pt x="1814" y="1813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3" name="Google Shape;1263;p9"/>
            <p:cNvSpPr/>
            <p:nvPr/>
          </p:nvSpPr>
          <p:spPr>
            <a:xfrm>
              <a:off x="4469142" y="2326115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4" y="1822"/>
                  </a:cubicBezTo>
                  <a:cubicBezTo>
                    <a:pt x="2488" y="1155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4" name="Google Shape;1264;p9"/>
            <p:cNvSpPr/>
            <p:nvPr/>
          </p:nvSpPr>
          <p:spPr>
            <a:xfrm>
              <a:off x="4469142" y="2380799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1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5" name="Google Shape;1265;p9"/>
            <p:cNvSpPr/>
            <p:nvPr/>
          </p:nvSpPr>
          <p:spPr>
            <a:xfrm>
              <a:off x="4469142" y="2435482"/>
              <a:ext cx="44640" cy="3825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6" name="Google Shape;1266;p9"/>
            <p:cNvSpPr/>
            <p:nvPr/>
          </p:nvSpPr>
          <p:spPr>
            <a:xfrm>
              <a:off x="4469142" y="2490148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7" name="Google Shape;1267;p9"/>
            <p:cNvSpPr/>
            <p:nvPr/>
          </p:nvSpPr>
          <p:spPr>
            <a:xfrm>
              <a:off x="4469142" y="2544832"/>
              <a:ext cx="44748" cy="38327"/>
            </a:xfrm>
            <a:custGeom>
              <a:avLst/>
              <a:gdLst/>
              <a:ahLst/>
              <a:cxnLst/>
              <a:rect l="l" t="t" r="r" b="b"/>
              <a:pathLst>
                <a:path w="2495" h="2137" extrusionOk="0">
                  <a:moveTo>
                    <a:pt x="1076" y="0"/>
                  </a:moveTo>
                  <a:cubicBezTo>
                    <a:pt x="1072" y="0"/>
                    <a:pt x="1069" y="0"/>
                    <a:pt x="1066" y="0"/>
                  </a:cubicBez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8" name="Google Shape;1268;p9"/>
            <p:cNvSpPr/>
            <p:nvPr/>
          </p:nvSpPr>
          <p:spPr>
            <a:xfrm>
              <a:off x="4469142" y="2599498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9" name="Google Shape;1269;p9"/>
            <p:cNvSpPr/>
            <p:nvPr/>
          </p:nvSpPr>
          <p:spPr>
            <a:xfrm>
              <a:off x="4469142" y="2654182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0" name="Google Shape;1270;p9"/>
            <p:cNvSpPr/>
            <p:nvPr/>
          </p:nvSpPr>
          <p:spPr>
            <a:xfrm>
              <a:off x="4469142" y="2708848"/>
              <a:ext cx="44640" cy="38237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67" y="2131"/>
                  </a:cubicBezTo>
                  <a:cubicBezTo>
                    <a:pt x="1330" y="2131"/>
                    <a:pt x="1597" y="2033"/>
                    <a:pt x="1814" y="1814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1" name="Google Shape;1271;p9"/>
            <p:cNvSpPr/>
            <p:nvPr/>
          </p:nvSpPr>
          <p:spPr>
            <a:xfrm>
              <a:off x="4469142" y="2763388"/>
              <a:ext cx="44640" cy="38327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4" y="1821"/>
                  </a:cubicBezTo>
                  <a:cubicBezTo>
                    <a:pt x="2488" y="1154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2" name="Google Shape;1272;p9"/>
            <p:cNvSpPr/>
            <p:nvPr/>
          </p:nvSpPr>
          <p:spPr>
            <a:xfrm>
              <a:off x="4523683" y="2763388"/>
              <a:ext cx="44766" cy="38327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73" y="0"/>
                  </a:moveTo>
                  <a:cubicBezTo>
                    <a:pt x="480" y="8"/>
                    <a:pt x="8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96" y="1154"/>
                    <a:pt x="2016" y="0"/>
                    <a:pt x="10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3" name="Google Shape;1273;p9"/>
            <p:cNvSpPr/>
            <p:nvPr/>
          </p:nvSpPr>
          <p:spPr>
            <a:xfrm>
              <a:off x="4523683" y="2818054"/>
              <a:ext cx="44766" cy="38345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73" y="1"/>
                  </a:moveTo>
                  <a:cubicBezTo>
                    <a:pt x="480" y="1"/>
                    <a:pt x="0" y="480"/>
                    <a:pt x="0" y="1074"/>
                  </a:cubicBezTo>
                  <a:cubicBezTo>
                    <a:pt x="0" y="1712"/>
                    <a:pt x="528" y="2137"/>
                    <a:pt x="1076" y="2137"/>
                  </a:cubicBezTo>
                  <a:cubicBezTo>
                    <a:pt x="1339" y="2137"/>
                    <a:pt x="1605" y="2040"/>
                    <a:pt x="1821" y="1822"/>
                  </a:cubicBezTo>
                  <a:cubicBezTo>
                    <a:pt x="2496" y="1155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4" name="Google Shape;1274;p9"/>
            <p:cNvSpPr/>
            <p:nvPr/>
          </p:nvSpPr>
          <p:spPr>
            <a:xfrm>
              <a:off x="4578349" y="1943687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5" name="Google Shape;1275;p9"/>
            <p:cNvSpPr/>
            <p:nvPr/>
          </p:nvSpPr>
          <p:spPr>
            <a:xfrm>
              <a:off x="4578349" y="1998371"/>
              <a:ext cx="44640" cy="3825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9"/>
                    <a:pt x="522" y="2133"/>
                    <a:pt x="1069" y="2133"/>
                  </a:cubicBezTo>
                  <a:cubicBezTo>
                    <a:pt x="1329" y="2133"/>
                    <a:pt x="1596" y="2036"/>
                    <a:pt x="1814" y="1821"/>
                  </a:cubicBezTo>
                  <a:cubicBezTo>
                    <a:pt x="2488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6" name="Google Shape;1276;p9"/>
            <p:cNvSpPr/>
            <p:nvPr/>
          </p:nvSpPr>
          <p:spPr>
            <a:xfrm>
              <a:off x="4578349" y="2053036"/>
              <a:ext cx="44640" cy="38237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51" y="0"/>
                  </a:moveTo>
                  <a:cubicBezTo>
                    <a:pt x="472" y="0"/>
                    <a:pt x="1" y="477"/>
                    <a:pt x="1" y="1066"/>
                  </a:cubicBezTo>
                  <a:cubicBezTo>
                    <a:pt x="1" y="1705"/>
                    <a:pt x="524" y="2132"/>
                    <a:pt x="1072" y="2132"/>
                  </a:cubicBezTo>
                  <a:cubicBezTo>
                    <a:pt x="1332" y="2132"/>
                    <a:pt x="1597" y="2036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ubicBezTo>
                    <a:pt x="1061" y="1"/>
                    <a:pt x="1056" y="0"/>
                    <a:pt x="10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7" name="Google Shape;1277;p9"/>
            <p:cNvSpPr/>
            <p:nvPr/>
          </p:nvSpPr>
          <p:spPr>
            <a:xfrm>
              <a:off x="4578349" y="2107559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2" y="2138"/>
                    <a:pt x="1068" y="2138"/>
                  </a:cubicBezTo>
                  <a:cubicBezTo>
                    <a:pt x="1329" y="2138"/>
                    <a:pt x="1596" y="2040"/>
                    <a:pt x="1814" y="1822"/>
                  </a:cubicBezTo>
                  <a:cubicBezTo>
                    <a:pt x="2488" y="1155"/>
                    <a:pt x="2017" y="9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8" name="Google Shape;1278;p9"/>
            <p:cNvSpPr/>
            <p:nvPr/>
          </p:nvSpPr>
          <p:spPr>
            <a:xfrm>
              <a:off x="4578349" y="2162243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55"/>
                    <a:pt x="2017" y="9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9" name="Google Shape;1279;p9"/>
            <p:cNvSpPr/>
            <p:nvPr/>
          </p:nvSpPr>
          <p:spPr>
            <a:xfrm>
              <a:off x="4578349" y="2216926"/>
              <a:ext cx="44640" cy="3825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0" name="Google Shape;1280;p9"/>
            <p:cNvSpPr/>
            <p:nvPr/>
          </p:nvSpPr>
          <p:spPr>
            <a:xfrm>
              <a:off x="4578349" y="2271592"/>
              <a:ext cx="44640" cy="38237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5"/>
                    <a:pt x="524" y="2132"/>
                    <a:pt x="1072" y="2132"/>
                  </a:cubicBezTo>
                  <a:cubicBezTo>
                    <a:pt x="1332" y="2132"/>
                    <a:pt x="1597" y="2036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1" name="Google Shape;1281;p9"/>
            <p:cNvSpPr/>
            <p:nvPr/>
          </p:nvSpPr>
          <p:spPr>
            <a:xfrm>
              <a:off x="4578349" y="2326115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4" y="1822"/>
                  </a:cubicBezTo>
                  <a:cubicBezTo>
                    <a:pt x="2488" y="1155"/>
                    <a:pt x="2017" y="9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2" name="Google Shape;1282;p9"/>
            <p:cNvSpPr/>
            <p:nvPr/>
          </p:nvSpPr>
          <p:spPr>
            <a:xfrm>
              <a:off x="4578349" y="2380799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1"/>
                  </a:cubicBezTo>
                  <a:cubicBezTo>
                    <a:pt x="2488" y="1155"/>
                    <a:pt x="2017" y="9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3" name="Google Shape;1283;p9"/>
            <p:cNvSpPr/>
            <p:nvPr/>
          </p:nvSpPr>
          <p:spPr>
            <a:xfrm>
              <a:off x="4578349" y="2435482"/>
              <a:ext cx="44640" cy="3825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2" y="2133"/>
                    <a:pt x="1069" y="2133"/>
                  </a:cubicBezTo>
                  <a:cubicBezTo>
                    <a:pt x="1329" y="2133"/>
                    <a:pt x="1596" y="2036"/>
                    <a:pt x="1814" y="1821"/>
                  </a:cubicBezTo>
                  <a:cubicBezTo>
                    <a:pt x="2488" y="1154"/>
                    <a:pt x="2017" y="8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4" name="Google Shape;1284;p9"/>
            <p:cNvSpPr/>
            <p:nvPr/>
          </p:nvSpPr>
          <p:spPr>
            <a:xfrm>
              <a:off x="4578349" y="2490148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9"/>
                    <a:pt x="522" y="2133"/>
                    <a:pt x="1069" y="2133"/>
                  </a:cubicBezTo>
                  <a:cubicBezTo>
                    <a:pt x="1329" y="2133"/>
                    <a:pt x="1596" y="2037"/>
                    <a:pt x="1814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5" name="Google Shape;1285;p9"/>
            <p:cNvSpPr/>
            <p:nvPr/>
          </p:nvSpPr>
          <p:spPr>
            <a:xfrm>
              <a:off x="4578349" y="2544832"/>
              <a:ext cx="44784" cy="38327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96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6" name="Google Shape;1286;p9"/>
            <p:cNvSpPr/>
            <p:nvPr/>
          </p:nvSpPr>
          <p:spPr>
            <a:xfrm>
              <a:off x="4578349" y="2599498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2" y="2134"/>
                    <a:pt x="1069" y="2134"/>
                  </a:cubicBezTo>
                  <a:cubicBezTo>
                    <a:pt x="1329" y="2134"/>
                    <a:pt x="1596" y="2037"/>
                    <a:pt x="1814" y="1822"/>
                  </a:cubicBezTo>
                  <a:cubicBezTo>
                    <a:pt x="2488" y="1155"/>
                    <a:pt x="2017" y="9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7" name="Google Shape;1287;p9"/>
            <p:cNvSpPr/>
            <p:nvPr/>
          </p:nvSpPr>
          <p:spPr>
            <a:xfrm>
              <a:off x="4578349" y="2654182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8" name="Google Shape;1288;p9"/>
            <p:cNvSpPr/>
            <p:nvPr/>
          </p:nvSpPr>
          <p:spPr>
            <a:xfrm>
              <a:off x="4578349" y="2708848"/>
              <a:ext cx="44784" cy="38237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4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9" name="Google Shape;1289;p9"/>
            <p:cNvSpPr/>
            <p:nvPr/>
          </p:nvSpPr>
          <p:spPr>
            <a:xfrm>
              <a:off x="4578349" y="2763388"/>
              <a:ext cx="44640" cy="38327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0" y="0"/>
                    <a:pt x="1" y="480"/>
                    <a:pt x="1" y="1073"/>
                  </a:cubicBezTo>
                  <a:cubicBezTo>
                    <a:pt x="1" y="1711"/>
                    <a:pt x="521" y="2137"/>
                    <a:pt x="1067" y="2137"/>
                  </a:cubicBezTo>
                  <a:cubicBezTo>
                    <a:pt x="1328" y="2137"/>
                    <a:pt x="1595" y="2039"/>
                    <a:pt x="1814" y="1821"/>
                  </a:cubicBezTo>
                  <a:cubicBezTo>
                    <a:pt x="2488" y="1154"/>
                    <a:pt x="2017" y="8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0" name="Google Shape;1290;p9"/>
            <p:cNvSpPr/>
            <p:nvPr/>
          </p:nvSpPr>
          <p:spPr>
            <a:xfrm>
              <a:off x="4578349" y="2872738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2" y="2133"/>
                    <a:pt x="1069" y="2133"/>
                  </a:cubicBezTo>
                  <a:cubicBezTo>
                    <a:pt x="1329" y="2133"/>
                    <a:pt x="1596" y="2036"/>
                    <a:pt x="1814" y="1821"/>
                  </a:cubicBezTo>
                  <a:cubicBezTo>
                    <a:pt x="2488" y="1155"/>
                    <a:pt x="2017" y="8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1" name="Google Shape;1291;p9"/>
            <p:cNvSpPr/>
            <p:nvPr/>
          </p:nvSpPr>
          <p:spPr>
            <a:xfrm>
              <a:off x="4578349" y="2818054"/>
              <a:ext cx="44784" cy="3834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2" name="Google Shape;1292;p9"/>
            <p:cNvSpPr/>
            <p:nvPr/>
          </p:nvSpPr>
          <p:spPr>
            <a:xfrm>
              <a:off x="4633032" y="1889003"/>
              <a:ext cx="44622" cy="3827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2" y="2134"/>
                    <a:pt x="1068" y="2134"/>
                  </a:cubicBezTo>
                  <a:cubicBezTo>
                    <a:pt x="1329" y="2134"/>
                    <a:pt x="1595" y="2037"/>
                    <a:pt x="1813" y="1822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3" name="Google Shape;1293;p9"/>
            <p:cNvSpPr/>
            <p:nvPr/>
          </p:nvSpPr>
          <p:spPr>
            <a:xfrm>
              <a:off x="4633032" y="1943687"/>
              <a:ext cx="44622" cy="3827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7"/>
                    <a:pt x="1813" y="1822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4" name="Google Shape;1294;p9"/>
            <p:cNvSpPr/>
            <p:nvPr/>
          </p:nvSpPr>
          <p:spPr>
            <a:xfrm>
              <a:off x="4633032" y="1998371"/>
              <a:ext cx="44622" cy="3825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6"/>
                    <a:pt x="1813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5" name="Google Shape;1295;p9"/>
            <p:cNvSpPr/>
            <p:nvPr/>
          </p:nvSpPr>
          <p:spPr>
            <a:xfrm>
              <a:off x="4633032" y="2053036"/>
              <a:ext cx="44622" cy="38237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51" y="0"/>
                  </a:moveTo>
                  <a:cubicBezTo>
                    <a:pt x="472" y="0"/>
                    <a:pt x="0" y="477"/>
                    <a:pt x="0" y="1066"/>
                  </a:cubicBezTo>
                  <a:cubicBezTo>
                    <a:pt x="0" y="1705"/>
                    <a:pt x="524" y="2132"/>
                    <a:pt x="1072" y="2132"/>
                  </a:cubicBezTo>
                  <a:cubicBezTo>
                    <a:pt x="1331" y="2132"/>
                    <a:pt x="1596" y="2036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ubicBezTo>
                    <a:pt x="1060" y="1"/>
                    <a:pt x="1055" y="0"/>
                    <a:pt x="10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6" name="Google Shape;1296;p9"/>
            <p:cNvSpPr/>
            <p:nvPr/>
          </p:nvSpPr>
          <p:spPr>
            <a:xfrm>
              <a:off x="4633032" y="2107559"/>
              <a:ext cx="44622" cy="3834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2" y="2138"/>
                    <a:pt x="1068" y="2138"/>
                  </a:cubicBezTo>
                  <a:cubicBezTo>
                    <a:pt x="1329" y="2138"/>
                    <a:pt x="1595" y="2040"/>
                    <a:pt x="1813" y="1822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7" name="Google Shape;1297;p9"/>
            <p:cNvSpPr/>
            <p:nvPr/>
          </p:nvSpPr>
          <p:spPr>
            <a:xfrm>
              <a:off x="4633032" y="2162243"/>
              <a:ext cx="44622" cy="3827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7"/>
                    <a:pt x="1813" y="1822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8" name="Google Shape;1298;p9"/>
            <p:cNvSpPr/>
            <p:nvPr/>
          </p:nvSpPr>
          <p:spPr>
            <a:xfrm>
              <a:off x="4633032" y="2216926"/>
              <a:ext cx="44622" cy="3825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6"/>
                    <a:pt x="1813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9" name="Google Shape;1299;p9"/>
            <p:cNvSpPr/>
            <p:nvPr/>
          </p:nvSpPr>
          <p:spPr>
            <a:xfrm>
              <a:off x="4633032" y="2271592"/>
              <a:ext cx="44622" cy="38237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5"/>
                    <a:pt x="524" y="2132"/>
                    <a:pt x="1072" y="2132"/>
                  </a:cubicBezTo>
                  <a:cubicBezTo>
                    <a:pt x="1331" y="2132"/>
                    <a:pt x="1596" y="2036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0" name="Google Shape;1300;p9"/>
            <p:cNvSpPr/>
            <p:nvPr/>
          </p:nvSpPr>
          <p:spPr>
            <a:xfrm>
              <a:off x="4633032" y="2326115"/>
              <a:ext cx="44622" cy="3834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74"/>
                  </a:cubicBezTo>
                  <a:cubicBezTo>
                    <a:pt x="0" y="1712"/>
                    <a:pt x="521" y="2138"/>
                    <a:pt x="1067" y="2138"/>
                  </a:cubicBezTo>
                  <a:cubicBezTo>
                    <a:pt x="1328" y="2138"/>
                    <a:pt x="1595" y="2040"/>
                    <a:pt x="1813" y="1822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1" name="Google Shape;1301;p9"/>
            <p:cNvSpPr/>
            <p:nvPr/>
          </p:nvSpPr>
          <p:spPr>
            <a:xfrm>
              <a:off x="4633032" y="2380799"/>
              <a:ext cx="44622" cy="3827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7"/>
                    <a:pt x="1813" y="1821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2" name="Google Shape;1302;p9"/>
            <p:cNvSpPr/>
            <p:nvPr/>
          </p:nvSpPr>
          <p:spPr>
            <a:xfrm>
              <a:off x="4633032" y="2435482"/>
              <a:ext cx="44622" cy="3825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6"/>
                    <a:pt x="1813" y="1821"/>
                  </a:cubicBezTo>
                  <a:cubicBezTo>
                    <a:pt x="2488" y="1154"/>
                    <a:pt x="2016" y="8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3" name="Google Shape;1303;p9"/>
            <p:cNvSpPr/>
            <p:nvPr/>
          </p:nvSpPr>
          <p:spPr>
            <a:xfrm>
              <a:off x="4633032" y="2490148"/>
              <a:ext cx="44622" cy="3827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7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4" name="Google Shape;1304;p9"/>
            <p:cNvSpPr/>
            <p:nvPr/>
          </p:nvSpPr>
          <p:spPr>
            <a:xfrm>
              <a:off x="4633032" y="2544832"/>
              <a:ext cx="44766" cy="38327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5" name="Google Shape;1305;p9"/>
            <p:cNvSpPr/>
            <p:nvPr/>
          </p:nvSpPr>
          <p:spPr>
            <a:xfrm>
              <a:off x="4633032" y="2599498"/>
              <a:ext cx="44622" cy="3827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2" y="2134"/>
                    <a:pt x="1068" y="2134"/>
                  </a:cubicBezTo>
                  <a:cubicBezTo>
                    <a:pt x="1329" y="2134"/>
                    <a:pt x="1595" y="2037"/>
                    <a:pt x="1813" y="1822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6" name="Google Shape;1306;p9"/>
            <p:cNvSpPr/>
            <p:nvPr/>
          </p:nvSpPr>
          <p:spPr>
            <a:xfrm>
              <a:off x="4633032" y="2654182"/>
              <a:ext cx="44622" cy="3827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6"/>
                    <a:pt x="1813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7" name="Google Shape;1307;p9"/>
            <p:cNvSpPr/>
            <p:nvPr/>
          </p:nvSpPr>
          <p:spPr>
            <a:xfrm>
              <a:off x="4633032" y="2708848"/>
              <a:ext cx="44622" cy="3827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10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8" name="Google Shape;1308;p9"/>
            <p:cNvSpPr/>
            <p:nvPr/>
          </p:nvSpPr>
          <p:spPr>
            <a:xfrm>
              <a:off x="4633032" y="2763388"/>
              <a:ext cx="44622" cy="38327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73"/>
                  </a:cubicBezTo>
                  <a:cubicBezTo>
                    <a:pt x="0" y="1711"/>
                    <a:pt x="521" y="2137"/>
                    <a:pt x="1067" y="2137"/>
                  </a:cubicBezTo>
                  <a:cubicBezTo>
                    <a:pt x="1328" y="2137"/>
                    <a:pt x="1595" y="2039"/>
                    <a:pt x="1813" y="1821"/>
                  </a:cubicBezTo>
                  <a:cubicBezTo>
                    <a:pt x="2488" y="1154"/>
                    <a:pt x="2016" y="8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9" name="Google Shape;1309;p9"/>
            <p:cNvSpPr/>
            <p:nvPr/>
          </p:nvSpPr>
          <p:spPr>
            <a:xfrm>
              <a:off x="4633032" y="2818054"/>
              <a:ext cx="44622" cy="3834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0" name="Google Shape;1310;p9"/>
            <p:cNvSpPr/>
            <p:nvPr/>
          </p:nvSpPr>
          <p:spPr>
            <a:xfrm>
              <a:off x="4687698" y="1889003"/>
              <a:ext cx="44784" cy="3834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1"/>
                    <a:pt x="1" y="1066"/>
                  </a:cubicBezTo>
                  <a:cubicBezTo>
                    <a:pt x="1" y="1710"/>
                    <a:pt x="530" y="2138"/>
                    <a:pt x="1078" y="2138"/>
                  </a:cubicBezTo>
                  <a:cubicBezTo>
                    <a:pt x="1340" y="2138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1" name="Google Shape;1311;p9"/>
            <p:cNvSpPr/>
            <p:nvPr/>
          </p:nvSpPr>
          <p:spPr>
            <a:xfrm>
              <a:off x="4687698" y="1943687"/>
              <a:ext cx="44784" cy="3827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2" name="Google Shape;1312;p9"/>
            <p:cNvSpPr/>
            <p:nvPr/>
          </p:nvSpPr>
          <p:spPr>
            <a:xfrm>
              <a:off x="4687698" y="1998371"/>
              <a:ext cx="44784" cy="3825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3" name="Google Shape;1313;p9"/>
            <p:cNvSpPr/>
            <p:nvPr/>
          </p:nvSpPr>
          <p:spPr>
            <a:xfrm>
              <a:off x="4687698" y="2053036"/>
              <a:ext cx="44748" cy="38202"/>
            </a:xfrm>
            <a:custGeom>
              <a:avLst/>
              <a:gdLst/>
              <a:ahLst/>
              <a:cxnLst/>
              <a:rect l="l" t="t" r="r" b="b"/>
              <a:pathLst>
                <a:path w="2495" h="2130" extrusionOk="0">
                  <a:moveTo>
                    <a:pt x="1084" y="1"/>
                  </a:moveTo>
                  <a:cubicBezTo>
                    <a:pt x="1080" y="1"/>
                    <a:pt x="1077" y="1"/>
                    <a:pt x="1074" y="1"/>
                  </a:cubicBezTo>
                  <a:cubicBezTo>
                    <a:pt x="480" y="1"/>
                    <a:pt x="9" y="472"/>
                    <a:pt x="1" y="1066"/>
                  </a:cubicBezTo>
                  <a:cubicBezTo>
                    <a:pt x="1" y="1703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2" y="1813"/>
                  </a:cubicBezTo>
                  <a:cubicBezTo>
                    <a:pt x="2494" y="1149"/>
                    <a:pt x="2020" y="1"/>
                    <a:pt x="10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4" name="Google Shape;1314;p9"/>
            <p:cNvSpPr/>
            <p:nvPr/>
          </p:nvSpPr>
          <p:spPr>
            <a:xfrm>
              <a:off x="4687698" y="2107559"/>
              <a:ext cx="44784" cy="3834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1"/>
                    <a:pt x="1" y="1066"/>
                  </a:cubicBezTo>
                  <a:cubicBezTo>
                    <a:pt x="1" y="1710"/>
                    <a:pt x="530" y="2138"/>
                    <a:pt x="1078" y="2138"/>
                  </a:cubicBezTo>
                  <a:cubicBezTo>
                    <a:pt x="1340" y="2138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5" name="Google Shape;1315;p9"/>
            <p:cNvSpPr/>
            <p:nvPr/>
          </p:nvSpPr>
          <p:spPr>
            <a:xfrm>
              <a:off x="4687698" y="2162243"/>
              <a:ext cx="44784" cy="3827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6" name="Google Shape;1316;p9"/>
            <p:cNvSpPr/>
            <p:nvPr/>
          </p:nvSpPr>
          <p:spPr>
            <a:xfrm>
              <a:off x="4687698" y="2216926"/>
              <a:ext cx="44784" cy="3825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7" name="Google Shape;1317;p9"/>
            <p:cNvSpPr/>
            <p:nvPr/>
          </p:nvSpPr>
          <p:spPr>
            <a:xfrm>
              <a:off x="4687698" y="2271592"/>
              <a:ext cx="44784" cy="38219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74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7"/>
                    <a:pt x="527" y="2131"/>
                    <a:pt x="1074" y="2131"/>
                  </a:cubicBezTo>
                  <a:cubicBezTo>
                    <a:pt x="1337" y="2131"/>
                    <a:pt x="1605" y="2033"/>
                    <a:pt x="1822" y="1813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8" name="Google Shape;1318;p9"/>
            <p:cNvSpPr/>
            <p:nvPr/>
          </p:nvSpPr>
          <p:spPr>
            <a:xfrm>
              <a:off x="4687698" y="2326115"/>
              <a:ext cx="44784" cy="3834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1"/>
                    <a:pt x="1" y="1074"/>
                  </a:cubicBezTo>
                  <a:cubicBezTo>
                    <a:pt x="1" y="1712"/>
                    <a:pt x="529" y="2138"/>
                    <a:pt x="1077" y="2138"/>
                  </a:cubicBezTo>
                  <a:cubicBezTo>
                    <a:pt x="1339" y="2138"/>
                    <a:pt x="1606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9" name="Google Shape;1319;p9"/>
            <p:cNvSpPr/>
            <p:nvPr/>
          </p:nvSpPr>
          <p:spPr>
            <a:xfrm>
              <a:off x="4687698" y="2380799"/>
              <a:ext cx="44784" cy="3834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1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0" name="Google Shape;1320;p9"/>
            <p:cNvSpPr/>
            <p:nvPr/>
          </p:nvSpPr>
          <p:spPr>
            <a:xfrm>
              <a:off x="4687698" y="2435482"/>
              <a:ext cx="44784" cy="3825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1" name="Google Shape;1321;p9"/>
            <p:cNvSpPr/>
            <p:nvPr/>
          </p:nvSpPr>
          <p:spPr>
            <a:xfrm>
              <a:off x="4687698" y="2490148"/>
              <a:ext cx="44784" cy="3827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2" name="Google Shape;1322;p9"/>
            <p:cNvSpPr/>
            <p:nvPr/>
          </p:nvSpPr>
          <p:spPr>
            <a:xfrm>
              <a:off x="4687698" y="2544832"/>
              <a:ext cx="44891" cy="38327"/>
            </a:xfrm>
            <a:custGeom>
              <a:avLst/>
              <a:gdLst/>
              <a:ahLst/>
              <a:cxnLst/>
              <a:rect l="l" t="t" r="r" b="b"/>
              <a:pathLst>
                <a:path w="2503" h="2137" extrusionOk="0">
                  <a:moveTo>
                    <a:pt x="1084" y="0"/>
                  </a:moveTo>
                  <a:cubicBezTo>
                    <a:pt x="1081" y="0"/>
                    <a:pt x="1077" y="0"/>
                    <a:pt x="1074" y="0"/>
                  </a:cubicBez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8" y="0"/>
                    <a:pt x="10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3" name="Google Shape;1323;p9"/>
            <p:cNvSpPr/>
            <p:nvPr/>
          </p:nvSpPr>
          <p:spPr>
            <a:xfrm>
              <a:off x="4687698" y="2599498"/>
              <a:ext cx="44784" cy="3834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4" name="Google Shape;1324;p9"/>
            <p:cNvSpPr/>
            <p:nvPr/>
          </p:nvSpPr>
          <p:spPr>
            <a:xfrm>
              <a:off x="4687698" y="2708848"/>
              <a:ext cx="44784" cy="38237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8"/>
                    <a:pt x="527" y="2131"/>
                    <a:pt x="1074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5" name="Google Shape;1325;p9"/>
            <p:cNvSpPr/>
            <p:nvPr/>
          </p:nvSpPr>
          <p:spPr>
            <a:xfrm>
              <a:off x="4687698" y="2763388"/>
              <a:ext cx="44784" cy="38327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0" y="8"/>
                    <a:pt x="9" y="480"/>
                    <a:pt x="1" y="1073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2" y="1821"/>
                  </a:cubicBezTo>
                  <a:cubicBezTo>
                    <a:pt x="2497" y="1154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6" name="Google Shape;1326;p9"/>
            <p:cNvSpPr/>
            <p:nvPr/>
          </p:nvSpPr>
          <p:spPr>
            <a:xfrm>
              <a:off x="4687698" y="2818054"/>
              <a:ext cx="44784" cy="3834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7" name="Google Shape;1327;p9"/>
            <p:cNvSpPr/>
            <p:nvPr/>
          </p:nvSpPr>
          <p:spPr>
            <a:xfrm>
              <a:off x="4742382" y="1889003"/>
              <a:ext cx="44784" cy="3834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8" name="Google Shape;1328;p9"/>
            <p:cNvSpPr/>
            <p:nvPr/>
          </p:nvSpPr>
          <p:spPr>
            <a:xfrm>
              <a:off x="4742382" y="1943687"/>
              <a:ext cx="44784" cy="3827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9" name="Google Shape;1329;p9"/>
            <p:cNvSpPr/>
            <p:nvPr/>
          </p:nvSpPr>
          <p:spPr>
            <a:xfrm>
              <a:off x="4742382" y="1998371"/>
              <a:ext cx="44784" cy="3825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0" name="Google Shape;1330;p9"/>
            <p:cNvSpPr/>
            <p:nvPr/>
          </p:nvSpPr>
          <p:spPr>
            <a:xfrm>
              <a:off x="4742382" y="2053036"/>
              <a:ext cx="44784" cy="38202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1" name="Google Shape;1331;p9"/>
            <p:cNvSpPr/>
            <p:nvPr/>
          </p:nvSpPr>
          <p:spPr>
            <a:xfrm>
              <a:off x="4742382" y="2107559"/>
              <a:ext cx="44784" cy="3834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2" name="Google Shape;1332;p9"/>
            <p:cNvSpPr/>
            <p:nvPr/>
          </p:nvSpPr>
          <p:spPr>
            <a:xfrm>
              <a:off x="4742382" y="2162243"/>
              <a:ext cx="44784" cy="3827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3" name="Google Shape;1333;p9"/>
            <p:cNvSpPr/>
            <p:nvPr/>
          </p:nvSpPr>
          <p:spPr>
            <a:xfrm>
              <a:off x="4742382" y="2216926"/>
              <a:ext cx="44784" cy="3825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4" name="Google Shape;1334;p9"/>
            <p:cNvSpPr/>
            <p:nvPr/>
          </p:nvSpPr>
          <p:spPr>
            <a:xfrm>
              <a:off x="4742382" y="2271592"/>
              <a:ext cx="44784" cy="38219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5" name="Google Shape;1335;p9"/>
            <p:cNvSpPr/>
            <p:nvPr/>
          </p:nvSpPr>
          <p:spPr>
            <a:xfrm>
              <a:off x="4742382" y="2326115"/>
              <a:ext cx="44784" cy="3834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6" name="Google Shape;1336;p9"/>
            <p:cNvSpPr/>
            <p:nvPr/>
          </p:nvSpPr>
          <p:spPr>
            <a:xfrm>
              <a:off x="4742382" y="2380799"/>
              <a:ext cx="44784" cy="3834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7" name="Google Shape;1337;p9"/>
            <p:cNvSpPr/>
            <p:nvPr/>
          </p:nvSpPr>
          <p:spPr>
            <a:xfrm>
              <a:off x="4742382" y="2435482"/>
              <a:ext cx="44784" cy="3825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8" name="Google Shape;1338;p9"/>
            <p:cNvSpPr/>
            <p:nvPr/>
          </p:nvSpPr>
          <p:spPr>
            <a:xfrm>
              <a:off x="4742382" y="2490148"/>
              <a:ext cx="44784" cy="3827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9" name="Google Shape;1339;p9"/>
            <p:cNvSpPr/>
            <p:nvPr/>
          </p:nvSpPr>
          <p:spPr>
            <a:xfrm>
              <a:off x="4742382" y="2544832"/>
              <a:ext cx="44873" cy="38327"/>
            </a:xfrm>
            <a:custGeom>
              <a:avLst/>
              <a:gdLst/>
              <a:ahLst/>
              <a:cxnLst/>
              <a:rect l="l" t="t" r="r" b="b"/>
              <a:pathLst>
                <a:path w="2502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29" y="1821"/>
                  </a:cubicBezTo>
                  <a:cubicBezTo>
                    <a:pt x="2502" y="1149"/>
                    <a:pt x="2028" y="0"/>
                    <a:pt x="10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0" name="Google Shape;1340;p9"/>
            <p:cNvSpPr/>
            <p:nvPr/>
          </p:nvSpPr>
          <p:spPr>
            <a:xfrm>
              <a:off x="4742382" y="2599498"/>
              <a:ext cx="44784" cy="3834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1" name="Google Shape;1341;p9"/>
            <p:cNvSpPr/>
            <p:nvPr/>
          </p:nvSpPr>
          <p:spPr>
            <a:xfrm>
              <a:off x="4742382" y="2708848"/>
              <a:ext cx="44784" cy="38237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6" y="2131"/>
                    <a:pt x="1605" y="2033"/>
                    <a:pt x="1821" y="1814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2" name="Google Shape;1342;p9"/>
            <p:cNvSpPr/>
            <p:nvPr/>
          </p:nvSpPr>
          <p:spPr>
            <a:xfrm>
              <a:off x="4742382" y="2763388"/>
              <a:ext cx="44784" cy="38327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96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3" name="Google Shape;1343;p9"/>
            <p:cNvSpPr/>
            <p:nvPr/>
          </p:nvSpPr>
          <p:spPr>
            <a:xfrm>
              <a:off x="4742382" y="2818054"/>
              <a:ext cx="44784" cy="3834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8" y="2137"/>
                    <a:pt x="1077" y="2137"/>
                  </a:cubicBezTo>
                  <a:cubicBezTo>
                    <a:pt x="1339" y="2137"/>
                    <a:pt x="1606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4" name="Google Shape;1344;p9"/>
            <p:cNvSpPr/>
            <p:nvPr/>
          </p:nvSpPr>
          <p:spPr>
            <a:xfrm>
              <a:off x="4742382" y="2872738"/>
              <a:ext cx="44784" cy="3827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5" name="Google Shape;1345;p9"/>
            <p:cNvSpPr/>
            <p:nvPr/>
          </p:nvSpPr>
          <p:spPr>
            <a:xfrm>
              <a:off x="4797048" y="1834337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0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4" y="2137"/>
                  </a:cubicBezTo>
                  <a:cubicBezTo>
                    <a:pt x="1336" y="2137"/>
                    <a:pt x="1604" y="2040"/>
                    <a:pt x="1822" y="1821"/>
                  </a:cubicBezTo>
                  <a:cubicBezTo>
                    <a:pt x="2488" y="1155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6" name="Google Shape;1346;p9"/>
            <p:cNvSpPr/>
            <p:nvPr/>
          </p:nvSpPr>
          <p:spPr>
            <a:xfrm>
              <a:off x="4797048" y="1889003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7" name="Google Shape;1347;p9"/>
            <p:cNvSpPr/>
            <p:nvPr/>
          </p:nvSpPr>
          <p:spPr>
            <a:xfrm>
              <a:off x="4797048" y="1943687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8" name="Google Shape;1348;p9"/>
            <p:cNvSpPr/>
            <p:nvPr/>
          </p:nvSpPr>
          <p:spPr>
            <a:xfrm>
              <a:off x="4797048" y="1998371"/>
              <a:ext cx="44640" cy="3825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9" name="Google Shape;1349;p9"/>
            <p:cNvSpPr/>
            <p:nvPr/>
          </p:nvSpPr>
          <p:spPr>
            <a:xfrm>
              <a:off x="4797048" y="2053036"/>
              <a:ext cx="44640" cy="38202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0" name="Google Shape;1350;p9"/>
            <p:cNvSpPr/>
            <p:nvPr/>
          </p:nvSpPr>
          <p:spPr>
            <a:xfrm>
              <a:off x="5398193" y="1943687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1" name="Google Shape;1351;p9"/>
            <p:cNvSpPr/>
            <p:nvPr/>
          </p:nvSpPr>
          <p:spPr>
            <a:xfrm>
              <a:off x="5398193" y="1998371"/>
              <a:ext cx="44640" cy="3825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2" name="Google Shape;1352;p9"/>
            <p:cNvSpPr/>
            <p:nvPr/>
          </p:nvSpPr>
          <p:spPr>
            <a:xfrm>
              <a:off x="5452716" y="1943687"/>
              <a:ext cx="44784" cy="3827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3" name="Google Shape;1353;p9"/>
            <p:cNvSpPr/>
            <p:nvPr/>
          </p:nvSpPr>
          <p:spPr>
            <a:xfrm>
              <a:off x="5452716" y="1998371"/>
              <a:ext cx="44784" cy="3825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4" name="Google Shape;1354;p9"/>
            <p:cNvSpPr/>
            <p:nvPr/>
          </p:nvSpPr>
          <p:spPr>
            <a:xfrm>
              <a:off x="5507399" y="1889003"/>
              <a:ext cx="44784" cy="3834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5" name="Google Shape;1355;p9"/>
            <p:cNvSpPr/>
            <p:nvPr/>
          </p:nvSpPr>
          <p:spPr>
            <a:xfrm>
              <a:off x="5507399" y="1943687"/>
              <a:ext cx="44784" cy="3827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6" name="Google Shape;1356;p9"/>
            <p:cNvSpPr/>
            <p:nvPr/>
          </p:nvSpPr>
          <p:spPr>
            <a:xfrm>
              <a:off x="5507399" y="1998371"/>
              <a:ext cx="44784" cy="3825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7" name="Google Shape;1357;p9"/>
            <p:cNvSpPr/>
            <p:nvPr/>
          </p:nvSpPr>
          <p:spPr>
            <a:xfrm>
              <a:off x="5562083" y="1943687"/>
              <a:ext cx="44622" cy="3827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8" name="Google Shape;1358;p9"/>
            <p:cNvSpPr/>
            <p:nvPr/>
          </p:nvSpPr>
          <p:spPr>
            <a:xfrm>
              <a:off x="5562083" y="1998371"/>
              <a:ext cx="44622" cy="3825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9" name="Google Shape;1359;p9"/>
            <p:cNvSpPr/>
            <p:nvPr/>
          </p:nvSpPr>
          <p:spPr>
            <a:xfrm>
              <a:off x="5616749" y="1943687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0" name="Google Shape;1360;p9"/>
            <p:cNvSpPr/>
            <p:nvPr/>
          </p:nvSpPr>
          <p:spPr>
            <a:xfrm>
              <a:off x="5944655" y="1998371"/>
              <a:ext cx="44784" cy="3825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1" name="Google Shape;1361;p9"/>
            <p:cNvSpPr/>
            <p:nvPr/>
          </p:nvSpPr>
          <p:spPr>
            <a:xfrm>
              <a:off x="5671433" y="1943687"/>
              <a:ext cx="44622" cy="3827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2" name="Google Shape;1362;p9"/>
            <p:cNvSpPr/>
            <p:nvPr/>
          </p:nvSpPr>
          <p:spPr>
            <a:xfrm>
              <a:off x="5725955" y="1943687"/>
              <a:ext cx="44784" cy="3827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25" y="1"/>
                    <a:pt x="10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3" name="Google Shape;1363;p9"/>
            <p:cNvSpPr/>
            <p:nvPr/>
          </p:nvSpPr>
          <p:spPr>
            <a:xfrm>
              <a:off x="5780783" y="1943687"/>
              <a:ext cx="44622" cy="3827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4" name="Google Shape;1364;p9"/>
            <p:cNvSpPr/>
            <p:nvPr/>
          </p:nvSpPr>
          <p:spPr>
            <a:xfrm>
              <a:off x="5889989" y="1998371"/>
              <a:ext cx="44766" cy="38255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73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5" name="Google Shape;1365;p9"/>
            <p:cNvSpPr/>
            <p:nvPr/>
          </p:nvSpPr>
          <p:spPr>
            <a:xfrm>
              <a:off x="5835449" y="1998371"/>
              <a:ext cx="44640" cy="3825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6" name="Google Shape;1366;p9"/>
            <p:cNvSpPr/>
            <p:nvPr/>
          </p:nvSpPr>
          <p:spPr>
            <a:xfrm>
              <a:off x="5780783" y="1998371"/>
              <a:ext cx="44622" cy="3825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7" name="Google Shape;1367;p9"/>
            <p:cNvSpPr/>
            <p:nvPr/>
          </p:nvSpPr>
          <p:spPr>
            <a:xfrm>
              <a:off x="5725955" y="1998371"/>
              <a:ext cx="44784" cy="3825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25" y="0"/>
                    <a:pt x="10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8" name="Google Shape;1368;p9"/>
            <p:cNvSpPr/>
            <p:nvPr/>
          </p:nvSpPr>
          <p:spPr>
            <a:xfrm>
              <a:off x="5671433" y="1998371"/>
              <a:ext cx="44622" cy="3825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9" name="Google Shape;1369;p9"/>
            <p:cNvSpPr/>
            <p:nvPr/>
          </p:nvSpPr>
          <p:spPr>
            <a:xfrm>
              <a:off x="5616749" y="1998371"/>
              <a:ext cx="44640" cy="3825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0" name="Google Shape;1370;p9"/>
            <p:cNvSpPr/>
            <p:nvPr/>
          </p:nvSpPr>
          <p:spPr>
            <a:xfrm>
              <a:off x="5616749" y="2053036"/>
              <a:ext cx="44640" cy="38202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1" name="Google Shape;1371;p9"/>
            <p:cNvSpPr/>
            <p:nvPr/>
          </p:nvSpPr>
          <p:spPr>
            <a:xfrm>
              <a:off x="5562083" y="2053036"/>
              <a:ext cx="44622" cy="38202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4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2" name="Google Shape;1372;p9"/>
            <p:cNvSpPr/>
            <p:nvPr/>
          </p:nvSpPr>
          <p:spPr>
            <a:xfrm>
              <a:off x="5507399" y="2053036"/>
              <a:ext cx="44784" cy="38202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5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3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3" name="Google Shape;1373;p9"/>
            <p:cNvSpPr/>
            <p:nvPr/>
          </p:nvSpPr>
          <p:spPr>
            <a:xfrm>
              <a:off x="5452716" y="2053036"/>
              <a:ext cx="44784" cy="38202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3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3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4" name="Google Shape;1374;p9"/>
            <p:cNvSpPr/>
            <p:nvPr/>
          </p:nvSpPr>
          <p:spPr>
            <a:xfrm>
              <a:off x="5398193" y="2053036"/>
              <a:ext cx="44640" cy="38202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3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5" name="Google Shape;1375;p9"/>
            <p:cNvSpPr/>
            <p:nvPr/>
          </p:nvSpPr>
          <p:spPr>
            <a:xfrm>
              <a:off x="5070288" y="2490148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6" name="Google Shape;1376;p9"/>
            <p:cNvSpPr/>
            <p:nvPr/>
          </p:nvSpPr>
          <p:spPr>
            <a:xfrm>
              <a:off x="5070288" y="2654182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7" name="Google Shape;1377;p9"/>
            <p:cNvSpPr/>
            <p:nvPr/>
          </p:nvSpPr>
          <p:spPr>
            <a:xfrm>
              <a:off x="5124954" y="1943687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8" name="Google Shape;1378;p9"/>
            <p:cNvSpPr/>
            <p:nvPr/>
          </p:nvSpPr>
          <p:spPr>
            <a:xfrm>
              <a:off x="5124954" y="1998371"/>
              <a:ext cx="44640" cy="3825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9" name="Google Shape;1379;p9"/>
            <p:cNvSpPr/>
            <p:nvPr/>
          </p:nvSpPr>
          <p:spPr>
            <a:xfrm>
              <a:off x="5124954" y="2053036"/>
              <a:ext cx="44640" cy="38202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3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0" name="Google Shape;1380;p9"/>
            <p:cNvSpPr/>
            <p:nvPr/>
          </p:nvSpPr>
          <p:spPr>
            <a:xfrm>
              <a:off x="5124954" y="2107559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1" name="Google Shape;1381;p9"/>
            <p:cNvSpPr/>
            <p:nvPr/>
          </p:nvSpPr>
          <p:spPr>
            <a:xfrm>
              <a:off x="5124954" y="2162243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2" name="Google Shape;1382;p9"/>
            <p:cNvSpPr/>
            <p:nvPr/>
          </p:nvSpPr>
          <p:spPr>
            <a:xfrm>
              <a:off x="5124954" y="2216926"/>
              <a:ext cx="44640" cy="3825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3" name="Google Shape;1383;p9"/>
            <p:cNvSpPr/>
            <p:nvPr/>
          </p:nvSpPr>
          <p:spPr>
            <a:xfrm>
              <a:off x="5124954" y="2271592"/>
              <a:ext cx="44640" cy="38219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68" y="2131"/>
                  </a:cubicBezTo>
                  <a:cubicBezTo>
                    <a:pt x="1330" y="2131"/>
                    <a:pt x="1597" y="2033"/>
                    <a:pt x="1814" y="1813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4" name="Google Shape;1384;p9"/>
            <p:cNvSpPr/>
            <p:nvPr/>
          </p:nvSpPr>
          <p:spPr>
            <a:xfrm>
              <a:off x="5124954" y="2326115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4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5" name="Google Shape;1385;p9"/>
            <p:cNvSpPr/>
            <p:nvPr/>
          </p:nvSpPr>
          <p:spPr>
            <a:xfrm>
              <a:off x="5124954" y="2380799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1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6" name="Google Shape;1386;p9"/>
            <p:cNvSpPr/>
            <p:nvPr/>
          </p:nvSpPr>
          <p:spPr>
            <a:xfrm>
              <a:off x="5179494" y="1943687"/>
              <a:ext cx="44784" cy="3827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3" y="1"/>
                  </a:moveTo>
                  <a:cubicBezTo>
                    <a:pt x="480" y="1"/>
                    <a:pt x="9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7" name="Google Shape;1387;p9"/>
            <p:cNvSpPr/>
            <p:nvPr/>
          </p:nvSpPr>
          <p:spPr>
            <a:xfrm>
              <a:off x="5179494" y="1998371"/>
              <a:ext cx="44784" cy="3825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3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8" name="Google Shape;1388;p9"/>
            <p:cNvSpPr/>
            <p:nvPr/>
          </p:nvSpPr>
          <p:spPr>
            <a:xfrm>
              <a:off x="5179494" y="2053036"/>
              <a:ext cx="44784" cy="38202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3" y="1"/>
                  </a:moveTo>
                  <a:cubicBezTo>
                    <a:pt x="480" y="1"/>
                    <a:pt x="9" y="472"/>
                    <a:pt x="0" y="1066"/>
                  </a:cubicBezTo>
                  <a:cubicBezTo>
                    <a:pt x="0" y="1703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1" y="1813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9" name="Google Shape;1389;p9"/>
            <p:cNvSpPr/>
            <p:nvPr/>
          </p:nvSpPr>
          <p:spPr>
            <a:xfrm>
              <a:off x="5179494" y="2107559"/>
              <a:ext cx="44784" cy="3834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3" y="1"/>
                  </a:moveTo>
                  <a:cubicBezTo>
                    <a:pt x="480" y="1"/>
                    <a:pt x="9" y="481"/>
                    <a:pt x="0" y="1066"/>
                  </a:cubicBezTo>
                  <a:cubicBezTo>
                    <a:pt x="0" y="1710"/>
                    <a:pt x="529" y="2138"/>
                    <a:pt x="1078" y="2138"/>
                  </a:cubicBezTo>
                  <a:cubicBezTo>
                    <a:pt x="1340" y="2138"/>
                    <a:pt x="1606" y="2040"/>
                    <a:pt x="1821" y="1822"/>
                  </a:cubicBezTo>
                  <a:cubicBezTo>
                    <a:pt x="2496" y="1155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0" name="Google Shape;1390;p9"/>
            <p:cNvSpPr/>
            <p:nvPr/>
          </p:nvSpPr>
          <p:spPr>
            <a:xfrm>
              <a:off x="5179494" y="2162243"/>
              <a:ext cx="44784" cy="3827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3" y="1"/>
                  </a:moveTo>
                  <a:cubicBezTo>
                    <a:pt x="480" y="1"/>
                    <a:pt x="9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1" name="Google Shape;1391;p9"/>
            <p:cNvSpPr/>
            <p:nvPr/>
          </p:nvSpPr>
          <p:spPr>
            <a:xfrm>
              <a:off x="5179494" y="2216926"/>
              <a:ext cx="44784" cy="3825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3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2" name="Google Shape;1392;p9"/>
            <p:cNvSpPr/>
            <p:nvPr/>
          </p:nvSpPr>
          <p:spPr>
            <a:xfrm>
              <a:off x="5179494" y="2271592"/>
              <a:ext cx="44784" cy="3827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3" y="1"/>
                  </a:moveTo>
                  <a:cubicBezTo>
                    <a:pt x="480" y="1"/>
                    <a:pt x="9" y="472"/>
                    <a:pt x="0" y="1066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3" name="Google Shape;1393;p9"/>
            <p:cNvSpPr/>
            <p:nvPr/>
          </p:nvSpPr>
          <p:spPr>
            <a:xfrm>
              <a:off x="5179494" y="2326115"/>
              <a:ext cx="44784" cy="3834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3" y="1"/>
                  </a:moveTo>
                  <a:cubicBezTo>
                    <a:pt x="480" y="9"/>
                    <a:pt x="9" y="481"/>
                    <a:pt x="0" y="1074"/>
                  </a:cubicBezTo>
                  <a:cubicBezTo>
                    <a:pt x="0" y="1712"/>
                    <a:pt x="529" y="2138"/>
                    <a:pt x="1077" y="2138"/>
                  </a:cubicBezTo>
                  <a:cubicBezTo>
                    <a:pt x="1339" y="2138"/>
                    <a:pt x="1606" y="2040"/>
                    <a:pt x="1821" y="1822"/>
                  </a:cubicBezTo>
                  <a:cubicBezTo>
                    <a:pt x="2496" y="1155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4" name="Google Shape;1394;p9"/>
            <p:cNvSpPr/>
            <p:nvPr/>
          </p:nvSpPr>
          <p:spPr>
            <a:xfrm>
              <a:off x="5234160" y="1943687"/>
              <a:ext cx="44784" cy="3827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5" name="Google Shape;1395;p9"/>
            <p:cNvSpPr/>
            <p:nvPr/>
          </p:nvSpPr>
          <p:spPr>
            <a:xfrm>
              <a:off x="5234160" y="1998371"/>
              <a:ext cx="44784" cy="3825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6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6" name="Google Shape;1396;p9"/>
            <p:cNvSpPr/>
            <p:nvPr/>
          </p:nvSpPr>
          <p:spPr>
            <a:xfrm>
              <a:off x="5234160" y="2053036"/>
              <a:ext cx="44784" cy="38202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6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3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3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7" name="Google Shape;1397;p9"/>
            <p:cNvSpPr/>
            <p:nvPr/>
          </p:nvSpPr>
          <p:spPr>
            <a:xfrm>
              <a:off x="5234160" y="2107559"/>
              <a:ext cx="44784" cy="3834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9"/>
                    <a:pt x="9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8" name="Google Shape;1398;p9"/>
            <p:cNvSpPr/>
            <p:nvPr/>
          </p:nvSpPr>
          <p:spPr>
            <a:xfrm>
              <a:off x="5234160" y="2162243"/>
              <a:ext cx="44784" cy="3827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9" name="Google Shape;1399;p9"/>
            <p:cNvSpPr/>
            <p:nvPr/>
          </p:nvSpPr>
          <p:spPr>
            <a:xfrm>
              <a:off x="5234160" y="2216926"/>
              <a:ext cx="44784" cy="3825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6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0" name="Google Shape;1400;p9"/>
            <p:cNvSpPr/>
            <p:nvPr/>
          </p:nvSpPr>
          <p:spPr>
            <a:xfrm>
              <a:off x="5234160" y="2271592"/>
              <a:ext cx="44784" cy="38219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6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3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1" name="Google Shape;1401;p9"/>
            <p:cNvSpPr/>
            <p:nvPr/>
          </p:nvSpPr>
          <p:spPr>
            <a:xfrm>
              <a:off x="5234160" y="2326115"/>
              <a:ext cx="44784" cy="3834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9"/>
                    <a:pt x="9" y="481"/>
                    <a:pt x="1" y="1074"/>
                  </a:cubicBezTo>
                  <a:cubicBezTo>
                    <a:pt x="1" y="1712"/>
                    <a:pt x="525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97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2" name="Google Shape;1402;p9"/>
            <p:cNvSpPr/>
            <p:nvPr/>
          </p:nvSpPr>
          <p:spPr>
            <a:xfrm>
              <a:off x="5288844" y="1943687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3" name="Google Shape;1403;p9"/>
            <p:cNvSpPr/>
            <p:nvPr/>
          </p:nvSpPr>
          <p:spPr>
            <a:xfrm>
              <a:off x="5288844" y="1998371"/>
              <a:ext cx="44640" cy="3825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4" name="Google Shape;1404;p9"/>
            <p:cNvSpPr/>
            <p:nvPr/>
          </p:nvSpPr>
          <p:spPr>
            <a:xfrm>
              <a:off x="5288844" y="2053036"/>
              <a:ext cx="44640" cy="38202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5" name="Google Shape;1405;p9"/>
            <p:cNvSpPr/>
            <p:nvPr/>
          </p:nvSpPr>
          <p:spPr>
            <a:xfrm>
              <a:off x="5343527" y="1943687"/>
              <a:ext cx="44622" cy="3827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6" name="Google Shape;1406;p9"/>
            <p:cNvSpPr/>
            <p:nvPr/>
          </p:nvSpPr>
          <p:spPr>
            <a:xfrm>
              <a:off x="5343527" y="1998371"/>
              <a:ext cx="44622" cy="3825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7" name="Google Shape;1407;p9"/>
            <p:cNvSpPr/>
            <p:nvPr/>
          </p:nvSpPr>
          <p:spPr>
            <a:xfrm>
              <a:off x="5343527" y="2053036"/>
              <a:ext cx="44622" cy="38202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4" y="2129"/>
                    <a:pt x="1070" y="2129"/>
                  </a:cubicBezTo>
                  <a:cubicBezTo>
                    <a:pt x="1331" y="2129"/>
                    <a:pt x="1597" y="2032"/>
                    <a:pt x="1813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8" name="Google Shape;1408;p9"/>
            <p:cNvSpPr/>
            <p:nvPr/>
          </p:nvSpPr>
          <p:spPr>
            <a:xfrm>
              <a:off x="5343527" y="2107559"/>
              <a:ext cx="44622" cy="3834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7" y="2040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9" name="Google Shape;1409;p9"/>
            <p:cNvSpPr/>
            <p:nvPr/>
          </p:nvSpPr>
          <p:spPr>
            <a:xfrm>
              <a:off x="5288844" y="2107559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0" name="Google Shape;1410;p9"/>
            <p:cNvSpPr/>
            <p:nvPr/>
          </p:nvSpPr>
          <p:spPr>
            <a:xfrm>
              <a:off x="5288844" y="2162243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1" name="Google Shape;1411;p9"/>
            <p:cNvSpPr/>
            <p:nvPr/>
          </p:nvSpPr>
          <p:spPr>
            <a:xfrm>
              <a:off x="5288844" y="2216926"/>
              <a:ext cx="44640" cy="3825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2" name="Google Shape;1412;p9"/>
            <p:cNvSpPr/>
            <p:nvPr/>
          </p:nvSpPr>
          <p:spPr>
            <a:xfrm>
              <a:off x="5288844" y="2271592"/>
              <a:ext cx="44640" cy="38219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3" name="Google Shape;1413;p9"/>
            <p:cNvSpPr/>
            <p:nvPr/>
          </p:nvSpPr>
          <p:spPr>
            <a:xfrm>
              <a:off x="5288844" y="2326115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4" name="Google Shape;1414;p9"/>
            <p:cNvSpPr/>
            <p:nvPr/>
          </p:nvSpPr>
          <p:spPr>
            <a:xfrm>
              <a:off x="5288844" y="2380799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5" name="Google Shape;1415;p9"/>
            <p:cNvSpPr/>
            <p:nvPr/>
          </p:nvSpPr>
          <p:spPr>
            <a:xfrm>
              <a:off x="5234160" y="2380799"/>
              <a:ext cx="44784" cy="3834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1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6" name="Google Shape;1416;p9"/>
            <p:cNvSpPr/>
            <p:nvPr/>
          </p:nvSpPr>
          <p:spPr>
            <a:xfrm>
              <a:off x="5179494" y="2380799"/>
              <a:ext cx="44784" cy="3834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3" y="1"/>
                  </a:moveTo>
                  <a:cubicBezTo>
                    <a:pt x="480" y="1"/>
                    <a:pt x="9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40"/>
                    <a:pt x="1821" y="1821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7" name="Google Shape;1417;p9"/>
            <p:cNvSpPr/>
            <p:nvPr/>
          </p:nvSpPr>
          <p:spPr>
            <a:xfrm>
              <a:off x="5179494" y="2435482"/>
              <a:ext cx="44784" cy="3825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3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8" name="Google Shape;1418;p9"/>
            <p:cNvSpPr/>
            <p:nvPr/>
          </p:nvSpPr>
          <p:spPr>
            <a:xfrm>
              <a:off x="5124954" y="2435482"/>
              <a:ext cx="44640" cy="3825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9" name="Google Shape;1419;p9"/>
            <p:cNvSpPr/>
            <p:nvPr/>
          </p:nvSpPr>
          <p:spPr>
            <a:xfrm>
              <a:off x="4797048" y="2107559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0" name="Google Shape;1420;p9"/>
            <p:cNvSpPr/>
            <p:nvPr/>
          </p:nvSpPr>
          <p:spPr>
            <a:xfrm>
              <a:off x="4797048" y="2162243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1" name="Google Shape;1421;p9"/>
            <p:cNvSpPr/>
            <p:nvPr/>
          </p:nvSpPr>
          <p:spPr>
            <a:xfrm>
              <a:off x="4797048" y="2216926"/>
              <a:ext cx="44640" cy="3825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2" name="Google Shape;1422;p9"/>
            <p:cNvSpPr/>
            <p:nvPr/>
          </p:nvSpPr>
          <p:spPr>
            <a:xfrm>
              <a:off x="4797048" y="2271592"/>
              <a:ext cx="44640" cy="38237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5"/>
                    <a:pt x="525" y="2132"/>
                    <a:pt x="1072" y="2132"/>
                  </a:cubicBezTo>
                  <a:cubicBezTo>
                    <a:pt x="1332" y="2132"/>
                    <a:pt x="1597" y="2036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3" name="Google Shape;1423;p9"/>
            <p:cNvSpPr/>
            <p:nvPr/>
          </p:nvSpPr>
          <p:spPr>
            <a:xfrm>
              <a:off x="4797048" y="2326115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4" name="Google Shape;1424;p9"/>
            <p:cNvSpPr/>
            <p:nvPr/>
          </p:nvSpPr>
          <p:spPr>
            <a:xfrm>
              <a:off x="4797048" y="2380799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1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5" name="Google Shape;1425;p9"/>
            <p:cNvSpPr/>
            <p:nvPr/>
          </p:nvSpPr>
          <p:spPr>
            <a:xfrm>
              <a:off x="4797048" y="2435482"/>
              <a:ext cx="44640" cy="3825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6" name="Google Shape;1426;p9"/>
            <p:cNvSpPr/>
            <p:nvPr/>
          </p:nvSpPr>
          <p:spPr>
            <a:xfrm>
              <a:off x="4797048" y="2490148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7" name="Google Shape;1427;p9"/>
            <p:cNvSpPr/>
            <p:nvPr/>
          </p:nvSpPr>
          <p:spPr>
            <a:xfrm>
              <a:off x="4797048" y="2544832"/>
              <a:ext cx="44748" cy="38327"/>
            </a:xfrm>
            <a:custGeom>
              <a:avLst/>
              <a:gdLst/>
              <a:ahLst/>
              <a:cxnLst/>
              <a:rect l="l" t="t" r="r" b="b"/>
              <a:pathLst>
                <a:path w="2495" h="2137" extrusionOk="0">
                  <a:moveTo>
                    <a:pt x="1076" y="0"/>
                  </a:moveTo>
                  <a:cubicBezTo>
                    <a:pt x="1072" y="0"/>
                    <a:pt x="1069" y="0"/>
                    <a:pt x="1066" y="0"/>
                  </a:cubicBez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8" name="Google Shape;1428;p9"/>
            <p:cNvSpPr/>
            <p:nvPr/>
          </p:nvSpPr>
          <p:spPr>
            <a:xfrm>
              <a:off x="4797048" y="2599498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9" name="Google Shape;1429;p9"/>
            <p:cNvSpPr/>
            <p:nvPr/>
          </p:nvSpPr>
          <p:spPr>
            <a:xfrm>
              <a:off x="4797048" y="2708848"/>
              <a:ext cx="44640" cy="38237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0" name="Google Shape;1430;p9"/>
            <p:cNvSpPr/>
            <p:nvPr/>
          </p:nvSpPr>
          <p:spPr>
            <a:xfrm>
              <a:off x="4797048" y="2763388"/>
              <a:ext cx="44640" cy="38327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0" y="0"/>
                    <a:pt x="1" y="480"/>
                    <a:pt x="1" y="1073"/>
                  </a:cubicBezTo>
                  <a:cubicBezTo>
                    <a:pt x="1" y="1711"/>
                    <a:pt x="522" y="2137"/>
                    <a:pt x="1067" y="2137"/>
                  </a:cubicBezTo>
                  <a:cubicBezTo>
                    <a:pt x="1329" y="2137"/>
                    <a:pt x="1595" y="2039"/>
                    <a:pt x="1814" y="1821"/>
                  </a:cubicBezTo>
                  <a:cubicBezTo>
                    <a:pt x="2488" y="1154"/>
                    <a:pt x="2017" y="8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1" name="Google Shape;1431;p9"/>
            <p:cNvSpPr/>
            <p:nvPr/>
          </p:nvSpPr>
          <p:spPr>
            <a:xfrm>
              <a:off x="4797048" y="2818054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74"/>
                  </a:cubicBezTo>
                  <a:cubicBezTo>
                    <a:pt x="1" y="1712"/>
                    <a:pt x="525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2" name="Google Shape;1432;p9"/>
            <p:cNvSpPr/>
            <p:nvPr/>
          </p:nvSpPr>
          <p:spPr>
            <a:xfrm>
              <a:off x="4797048" y="2872738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3" name="Google Shape;1433;p9"/>
            <p:cNvSpPr/>
            <p:nvPr/>
          </p:nvSpPr>
          <p:spPr>
            <a:xfrm>
              <a:off x="4797048" y="2927404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4" name="Google Shape;1434;p9"/>
            <p:cNvSpPr/>
            <p:nvPr/>
          </p:nvSpPr>
          <p:spPr>
            <a:xfrm>
              <a:off x="4851732" y="1834337"/>
              <a:ext cx="44622" cy="3834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0"/>
                  </a:moveTo>
                  <a:cubicBezTo>
                    <a:pt x="472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55"/>
                    <a:pt x="2016" y="9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5" name="Google Shape;1435;p9"/>
            <p:cNvSpPr/>
            <p:nvPr/>
          </p:nvSpPr>
          <p:spPr>
            <a:xfrm>
              <a:off x="4851732" y="1889003"/>
              <a:ext cx="44622" cy="3834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6" name="Google Shape;1436;p9"/>
            <p:cNvSpPr/>
            <p:nvPr/>
          </p:nvSpPr>
          <p:spPr>
            <a:xfrm>
              <a:off x="4851732" y="1943687"/>
              <a:ext cx="44622" cy="3827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7" name="Google Shape;1437;p9"/>
            <p:cNvSpPr/>
            <p:nvPr/>
          </p:nvSpPr>
          <p:spPr>
            <a:xfrm>
              <a:off x="4851732" y="1998371"/>
              <a:ext cx="44622" cy="3825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8" name="Google Shape;1438;p9"/>
            <p:cNvSpPr/>
            <p:nvPr/>
          </p:nvSpPr>
          <p:spPr>
            <a:xfrm>
              <a:off x="4851732" y="2053036"/>
              <a:ext cx="44622" cy="38202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9" name="Google Shape;1439;p9"/>
            <p:cNvSpPr/>
            <p:nvPr/>
          </p:nvSpPr>
          <p:spPr>
            <a:xfrm>
              <a:off x="4851732" y="2107559"/>
              <a:ext cx="44622" cy="3834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0" name="Google Shape;1440;p9"/>
            <p:cNvSpPr/>
            <p:nvPr/>
          </p:nvSpPr>
          <p:spPr>
            <a:xfrm>
              <a:off x="4851732" y="2162243"/>
              <a:ext cx="44622" cy="3827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1" name="Google Shape;1441;p9"/>
            <p:cNvSpPr/>
            <p:nvPr/>
          </p:nvSpPr>
          <p:spPr>
            <a:xfrm>
              <a:off x="4851732" y="2216926"/>
              <a:ext cx="44622" cy="3825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2" name="Google Shape;1442;p9"/>
            <p:cNvSpPr/>
            <p:nvPr/>
          </p:nvSpPr>
          <p:spPr>
            <a:xfrm>
              <a:off x="4851732" y="2271592"/>
              <a:ext cx="44622" cy="3827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3" name="Google Shape;1443;p9"/>
            <p:cNvSpPr/>
            <p:nvPr/>
          </p:nvSpPr>
          <p:spPr>
            <a:xfrm>
              <a:off x="4851732" y="2326115"/>
              <a:ext cx="44622" cy="3834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4" name="Google Shape;1444;p9"/>
            <p:cNvSpPr/>
            <p:nvPr/>
          </p:nvSpPr>
          <p:spPr>
            <a:xfrm>
              <a:off x="4851732" y="2380799"/>
              <a:ext cx="44622" cy="3834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5" name="Google Shape;1445;p9"/>
            <p:cNvSpPr/>
            <p:nvPr/>
          </p:nvSpPr>
          <p:spPr>
            <a:xfrm>
              <a:off x="4851732" y="2435482"/>
              <a:ext cx="44622" cy="3825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6" name="Google Shape;1446;p9"/>
            <p:cNvSpPr/>
            <p:nvPr/>
          </p:nvSpPr>
          <p:spPr>
            <a:xfrm>
              <a:off x="4851732" y="2490148"/>
              <a:ext cx="44622" cy="3827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7" name="Google Shape;1447;p9"/>
            <p:cNvSpPr/>
            <p:nvPr/>
          </p:nvSpPr>
          <p:spPr>
            <a:xfrm>
              <a:off x="4851732" y="2544832"/>
              <a:ext cx="44784" cy="38327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8" name="Google Shape;1448;p9"/>
            <p:cNvSpPr/>
            <p:nvPr/>
          </p:nvSpPr>
          <p:spPr>
            <a:xfrm>
              <a:off x="4851732" y="2599498"/>
              <a:ext cx="44622" cy="3834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9" name="Google Shape;1449;p9"/>
            <p:cNvSpPr/>
            <p:nvPr/>
          </p:nvSpPr>
          <p:spPr>
            <a:xfrm>
              <a:off x="4851732" y="2708848"/>
              <a:ext cx="44622" cy="38237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0" name="Google Shape;1450;p9"/>
            <p:cNvSpPr/>
            <p:nvPr/>
          </p:nvSpPr>
          <p:spPr>
            <a:xfrm>
              <a:off x="4851732" y="2763388"/>
              <a:ext cx="44622" cy="38327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4"/>
                    <a:pt x="2016" y="8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1" name="Google Shape;1451;p9"/>
            <p:cNvSpPr/>
            <p:nvPr/>
          </p:nvSpPr>
          <p:spPr>
            <a:xfrm>
              <a:off x="4851732" y="2818054"/>
              <a:ext cx="44622" cy="3834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2" name="Google Shape;1452;p9"/>
            <p:cNvSpPr/>
            <p:nvPr/>
          </p:nvSpPr>
          <p:spPr>
            <a:xfrm>
              <a:off x="4851732" y="2982087"/>
              <a:ext cx="44622" cy="38219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3" name="Google Shape;1453;p9"/>
            <p:cNvSpPr/>
            <p:nvPr/>
          </p:nvSpPr>
          <p:spPr>
            <a:xfrm>
              <a:off x="4851732" y="2927404"/>
              <a:ext cx="44622" cy="3827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4" name="Google Shape;1454;p9"/>
            <p:cNvSpPr/>
            <p:nvPr/>
          </p:nvSpPr>
          <p:spPr>
            <a:xfrm>
              <a:off x="4851732" y="2872738"/>
              <a:ext cx="44622" cy="3827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5" name="Google Shape;1455;p9"/>
            <p:cNvSpPr/>
            <p:nvPr/>
          </p:nvSpPr>
          <p:spPr>
            <a:xfrm>
              <a:off x="4906398" y="1943687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6" name="Google Shape;1456;p9"/>
            <p:cNvSpPr/>
            <p:nvPr/>
          </p:nvSpPr>
          <p:spPr>
            <a:xfrm>
              <a:off x="4906398" y="1998371"/>
              <a:ext cx="44640" cy="3825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7" name="Google Shape;1457;p9"/>
            <p:cNvSpPr/>
            <p:nvPr/>
          </p:nvSpPr>
          <p:spPr>
            <a:xfrm>
              <a:off x="4906398" y="2053036"/>
              <a:ext cx="44640" cy="38202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3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8" name="Google Shape;1458;p9"/>
            <p:cNvSpPr/>
            <p:nvPr/>
          </p:nvSpPr>
          <p:spPr>
            <a:xfrm>
              <a:off x="4906398" y="2107559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9" name="Google Shape;1459;p9"/>
            <p:cNvSpPr/>
            <p:nvPr/>
          </p:nvSpPr>
          <p:spPr>
            <a:xfrm>
              <a:off x="4906398" y="2162243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0" name="Google Shape;1460;p9"/>
            <p:cNvSpPr/>
            <p:nvPr/>
          </p:nvSpPr>
          <p:spPr>
            <a:xfrm>
              <a:off x="4906398" y="2216926"/>
              <a:ext cx="44640" cy="3825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1" name="Google Shape;1461;p9"/>
            <p:cNvSpPr/>
            <p:nvPr/>
          </p:nvSpPr>
          <p:spPr>
            <a:xfrm>
              <a:off x="4906398" y="2271592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2" name="Google Shape;1462;p9"/>
            <p:cNvSpPr/>
            <p:nvPr/>
          </p:nvSpPr>
          <p:spPr>
            <a:xfrm>
              <a:off x="4906398" y="2326115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4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3" name="Google Shape;1463;p9"/>
            <p:cNvSpPr/>
            <p:nvPr/>
          </p:nvSpPr>
          <p:spPr>
            <a:xfrm>
              <a:off x="4906398" y="2380799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1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4" name="Google Shape;1464;p9"/>
            <p:cNvSpPr/>
            <p:nvPr/>
          </p:nvSpPr>
          <p:spPr>
            <a:xfrm>
              <a:off x="4906398" y="2435482"/>
              <a:ext cx="44640" cy="3825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5" name="Google Shape;1465;p9"/>
            <p:cNvSpPr/>
            <p:nvPr/>
          </p:nvSpPr>
          <p:spPr>
            <a:xfrm>
              <a:off x="4906398" y="2490148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6" name="Google Shape;1466;p9"/>
            <p:cNvSpPr/>
            <p:nvPr/>
          </p:nvSpPr>
          <p:spPr>
            <a:xfrm>
              <a:off x="4906398" y="2544832"/>
              <a:ext cx="44748" cy="38327"/>
            </a:xfrm>
            <a:custGeom>
              <a:avLst/>
              <a:gdLst/>
              <a:ahLst/>
              <a:cxnLst/>
              <a:rect l="l" t="t" r="r" b="b"/>
              <a:pathLst>
                <a:path w="2495" h="2137" extrusionOk="0">
                  <a:moveTo>
                    <a:pt x="1076" y="0"/>
                  </a:moveTo>
                  <a:cubicBezTo>
                    <a:pt x="1073" y="0"/>
                    <a:pt x="1069" y="0"/>
                    <a:pt x="1066" y="0"/>
                  </a:cubicBez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7" name="Google Shape;1467;p9"/>
            <p:cNvSpPr/>
            <p:nvPr/>
          </p:nvSpPr>
          <p:spPr>
            <a:xfrm>
              <a:off x="4906398" y="2599498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8" name="Google Shape;1468;p9"/>
            <p:cNvSpPr/>
            <p:nvPr/>
          </p:nvSpPr>
          <p:spPr>
            <a:xfrm>
              <a:off x="4906398" y="2708848"/>
              <a:ext cx="44640" cy="38237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68" y="2131"/>
                  </a:cubicBezTo>
                  <a:cubicBezTo>
                    <a:pt x="1330" y="2131"/>
                    <a:pt x="1597" y="2033"/>
                    <a:pt x="1814" y="1814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9" name="Google Shape;1469;p9"/>
            <p:cNvSpPr/>
            <p:nvPr/>
          </p:nvSpPr>
          <p:spPr>
            <a:xfrm>
              <a:off x="4906398" y="2763388"/>
              <a:ext cx="44640" cy="38327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4" y="1821"/>
                  </a:cubicBezTo>
                  <a:cubicBezTo>
                    <a:pt x="2489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0" name="Google Shape;1470;p9"/>
            <p:cNvSpPr/>
            <p:nvPr/>
          </p:nvSpPr>
          <p:spPr>
            <a:xfrm>
              <a:off x="4906398" y="2872738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1" name="Google Shape;1471;p9"/>
            <p:cNvSpPr/>
            <p:nvPr/>
          </p:nvSpPr>
          <p:spPr>
            <a:xfrm>
              <a:off x="4906398" y="2818054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74"/>
                  </a:cubicBezTo>
                  <a:cubicBezTo>
                    <a:pt x="1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2" name="Google Shape;1472;p9"/>
            <p:cNvSpPr/>
            <p:nvPr/>
          </p:nvSpPr>
          <p:spPr>
            <a:xfrm>
              <a:off x="4961081" y="1943687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3" name="Google Shape;1473;p9"/>
            <p:cNvSpPr/>
            <p:nvPr/>
          </p:nvSpPr>
          <p:spPr>
            <a:xfrm>
              <a:off x="4961081" y="1998371"/>
              <a:ext cx="44640" cy="3825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4" name="Google Shape;1474;p9"/>
            <p:cNvSpPr/>
            <p:nvPr/>
          </p:nvSpPr>
          <p:spPr>
            <a:xfrm>
              <a:off x="4961081" y="2053036"/>
              <a:ext cx="44586" cy="38202"/>
            </a:xfrm>
            <a:custGeom>
              <a:avLst/>
              <a:gdLst/>
              <a:ahLst/>
              <a:cxnLst/>
              <a:rect l="l" t="t" r="r" b="b"/>
              <a:pathLst>
                <a:path w="2486" h="2130" extrusionOk="0">
                  <a:moveTo>
                    <a:pt x="1075" y="1"/>
                  </a:moveTo>
                  <a:cubicBezTo>
                    <a:pt x="1072" y="1"/>
                    <a:pt x="1069" y="1"/>
                    <a:pt x="1065" y="1"/>
                  </a:cubicBezTo>
                  <a:cubicBezTo>
                    <a:pt x="472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3"/>
                  </a:cubicBezTo>
                  <a:cubicBezTo>
                    <a:pt x="2486" y="1149"/>
                    <a:pt x="2012" y="1"/>
                    <a:pt x="10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5" name="Google Shape;1475;p9"/>
            <p:cNvSpPr/>
            <p:nvPr/>
          </p:nvSpPr>
          <p:spPr>
            <a:xfrm>
              <a:off x="4961081" y="2107559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9"/>
                    <a:pt x="0" y="481"/>
                    <a:pt x="0" y="1066"/>
                  </a:cubicBezTo>
                  <a:cubicBezTo>
                    <a:pt x="0" y="1710"/>
                    <a:pt x="526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6" name="Google Shape;1476;p9"/>
            <p:cNvSpPr/>
            <p:nvPr/>
          </p:nvSpPr>
          <p:spPr>
            <a:xfrm>
              <a:off x="4961081" y="2162243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7" name="Google Shape;1477;p9"/>
            <p:cNvSpPr/>
            <p:nvPr/>
          </p:nvSpPr>
          <p:spPr>
            <a:xfrm>
              <a:off x="4961081" y="2216926"/>
              <a:ext cx="44640" cy="3825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8" name="Google Shape;1478;p9"/>
            <p:cNvSpPr/>
            <p:nvPr/>
          </p:nvSpPr>
          <p:spPr>
            <a:xfrm>
              <a:off x="4961081" y="2271592"/>
              <a:ext cx="44640" cy="38219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7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3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9" name="Google Shape;1479;p9"/>
            <p:cNvSpPr/>
            <p:nvPr/>
          </p:nvSpPr>
          <p:spPr>
            <a:xfrm>
              <a:off x="4961081" y="2326115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0" name="Google Shape;1480;p9"/>
            <p:cNvSpPr/>
            <p:nvPr/>
          </p:nvSpPr>
          <p:spPr>
            <a:xfrm>
              <a:off x="4961081" y="2380799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1" name="Google Shape;1481;p9"/>
            <p:cNvSpPr/>
            <p:nvPr/>
          </p:nvSpPr>
          <p:spPr>
            <a:xfrm>
              <a:off x="4961081" y="2435482"/>
              <a:ext cx="44640" cy="3825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2" name="Google Shape;1482;p9"/>
            <p:cNvSpPr/>
            <p:nvPr/>
          </p:nvSpPr>
          <p:spPr>
            <a:xfrm>
              <a:off x="4961081" y="2490148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3" name="Google Shape;1483;p9"/>
            <p:cNvSpPr/>
            <p:nvPr/>
          </p:nvSpPr>
          <p:spPr>
            <a:xfrm>
              <a:off x="4961081" y="2544832"/>
              <a:ext cx="44730" cy="38327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4" name="Google Shape;1484;p9"/>
            <p:cNvSpPr/>
            <p:nvPr/>
          </p:nvSpPr>
          <p:spPr>
            <a:xfrm>
              <a:off x="4961081" y="2599498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5" name="Google Shape;1485;p9"/>
            <p:cNvSpPr/>
            <p:nvPr/>
          </p:nvSpPr>
          <p:spPr>
            <a:xfrm>
              <a:off x="4960938" y="2708848"/>
              <a:ext cx="44784" cy="38237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3" y="1"/>
                  </a:moveTo>
                  <a:cubicBezTo>
                    <a:pt x="480" y="1"/>
                    <a:pt x="8" y="480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6" y="2131"/>
                    <a:pt x="1605" y="2033"/>
                    <a:pt x="1821" y="1814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6" name="Google Shape;1486;p9"/>
            <p:cNvSpPr/>
            <p:nvPr/>
          </p:nvSpPr>
          <p:spPr>
            <a:xfrm>
              <a:off x="4961081" y="2763388"/>
              <a:ext cx="44640" cy="38327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4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7" name="Google Shape;1487;p9"/>
            <p:cNvSpPr/>
            <p:nvPr/>
          </p:nvSpPr>
          <p:spPr>
            <a:xfrm>
              <a:off x="4960938" y="2818054"/>
              <a:ext cx="44784" cy="3834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3" y="1"/>
                  </a:moveTo>
                  <a:cubicBezTo>
                    <a:pt x="480" y="9"/>
                    <a:pt x="8" y="480"/>
                    <a:pt x="0" y="1074"/>
                  </a:cubicBezTo>
                  <a:cubicBezTo>
                    <a:pt x="0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8" name="Google Shape;1488;p9"/>
            <p:cNvSpPr/>
            <p:nvPr/>
          </p:nvSpPr>
          <p:spPr>
            <a:xfrm>
              <a:off x="5015765" y="1943687"/>
              <a:ext cx="44622" cy="3827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57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08" y="1"/>
                    <a:pt x="10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9" name="Google Shape;1489;p9"/>
            <p:cNvSpPr/>
            <p:nvPr/>
          </p:nvSpPr>
          <p:spPr>
            <a:xfrm>
              <a:off x="5015765" y="1998371"/>
              <a:ext cx="44586" cy="38219"/>
            </a:xfrm>
            <a:custGeom>
              <a:avLst/>
              <a:gdLst/>
              <a:ahLst/>
              <a:cxnLst/>
              <a:rect l="l" t="t" r="r" b="b"/>
              <a:pathLst>
                <a:path w="2486" h="2131" extrusionOk="0">
                  <a:moveTo>
                    <a:pt x="1067" y="0"/>
                  </a:moveTo>
                  <a:cubicBezTo>
                    <a:pt x="1064" y="0"/>
                    <a:pt x="1060" y="0"/>
                    <a:pt x="1057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7"/>
                    <a:pt x="522" y="2130"/>
                    <a:pt x="1067" y="2130"/>
                  </a:cubicBezTo>
                  <a:cubicBezTo>
                    <a:pt x="1329" y="2130"/>
                    <a:pt x="1596" y="2032"/>
                    <a:pt x="1813" y="1813"/>
                  </a:cubicBezTo>
                  <a:cubicBezTo>
                    <a:pt x="2485" y="1149"/>
                    <a:pt x="2011" y="0"/>
                    <a:pt x="10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0" name="Google Shape;1490;p9"/>
            <p:cNvSpPr/>
            <p:nvPr/>
          </p:nvSpPr>
          <p:spPr>
            <a:xfrm>
              <a:off x="5015765" y="2053036"/>
              <a:ext cx="44586" cy="38219"/>
            </a:xfrm>
            <a:custGeom>
              <a:avLst/>
              <a:gdLst/>
              <a:ahLst/>
              <a:cxnLst/>
              <a:rect l="l" t="t" r="r" b="b"/>
              <a:pathLst>
                <a:path w="2486" h="2131" extrusionOk="0">
                  <a:moveTo>
                    <a:pt x="1067" y="1"/>
                  </a:moveTo>
                  <a:cubicBezTo>
                    <a:pt x="1064" y="1"/>
                    <a:pt x="1060" y="1"/>
                    <a:pt x="1057" y="1"/>
                  </a:cubicBezTo>
                  <a:cubicBezTo>
                    <a:pt x="472" y="1"/>
                    <a:pt x="0" y="472"/>
                    <a:pt x="0" y="1066"/>
                  </a:cubicBezTo>
                  <a:cubicBezTo>
                    <a:pt x="0" y="1708"/>
                    <a:pt x="522" y="2131"/>
                    <a:pt x="1067" y="2131"/>
                  </a:cubicBezTo>
                  <a:cubicBezTo>
                    <a:pt x="1329" y="2131"/>
                    <a:pt x="1596" y="2033"/>
                    <a:pt x="1813" y="1813"/>
                  </a:cubicBezTo>
                  <a:cubicBezTo>
                    <a:pt x="2485" y="1141"/>
                    <a:pt x="2011" y="1"/>
                    <a:pt x="10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1" name="Google Shape;1491;p9"/>
            <p:cNvSpPr/>
            <p:nvPr/>
          </p:nvSpPr>
          <p:spPr>
            <a:xfrm>
              <a:off x="5015765" y="2107559"/>
              <a:ext cx="44622" cy="3834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57" y="1"/>
                  </a:moveTo>
                  <a:cubicBezTo>
                    <a:pt x="472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7" y="2040"/>
                    <a:pt x="1813" y="1822"/>
                  </a:cubicBezTo>
                  <a:cubicBezTo>
                    <a:pt x="2488" y="1147"/>
                    <a:pt x="2008" y="1"/>
                    <a:pt x="10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2" name="Google Shape;1492;p9"/>
            <p:cNvSpPr/>
            <p:nvPr/>
          </p:nvSpPr>
          <p:spPr>
            <a:xfrm>
              <a:off x="5015765" y="2162243"/>
              <a:ext cx="44622" cy="3827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57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08" y="1"/>
                    <a:pt x="10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3" name="Google Shape;1493;p9"/>
            <p:cNvSpPr/>
            <p:nvPr/>
          </p:nvSpPr>
          <p:spPr>
            <a:xfrm>
              <a:off x="5015765" y="2216909"/>
              <a:ext cx="44586" cy="38237"/>
            </a:xfrm>
            <a:custGeom>
              <a:avLst/>
              <a:gdLst/>
              <a:ahLst/>
              <a:cxnLst/>
              <a:rect l="l" t="t" r="r" b="b"/>
              <a:pathLst>
                <a:path w="2486" h="2132" extrusionOk="0">
                  <a:moveTo>
                    <a:pt x="1067" y="1"/>
                  </a:moveTo>
                  <a:cubicBezTo>
                    <a:pt x="1064" y="1"/>
                    <a:pt x="1060" y="1"/>
                    <a:pt x="1057" y="1"/>
                  </a:cubicBezTo>
                  <a:cubicBezTo>
                    <a:pt x="472" y="1"/>
                    <a:pt x="0" y="481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5" y="1150"/>
                    <a:pt x="2011" y="1"/>
                    <a:pt x="10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4" name="Google Shape;1494;p9"/>
            <p:cNvSpPr/>
            <p:nvPr/>
          </p:nvSpPr>
          <p:spPr>
            <a:xfrm>
              <a:off x="5015765" y="2271592"/>
              <a:ext cx="44586" cy="38219"/>
            </a:xfrm>
            <a:custGeom>
              <a:avLst/>
              <a:gdLst/>
              <a:ahLst/>
              <a:cxnLst/>
              <a:rect l="l" t="t" r="r" b="b"/>
              <a:pathLst>
                <a:path w="2486" h="2131" extrusionOk="0">
                  <a:moveTo>
                    <a:pt x="1067" y="1"/>
                  </a:moveTo>
                  <a:cubicBezTo>
                    <a:pt x="1064" y="1"/>
                    <a:pt x="1060" y="1"/>
                    <a:pt x="1057" y="1"/>
                  </a:cubicBezTo>
                  <a:cubicBezTo>
                    <a:pt x="472" y="1"/>
                    <a:pt x="0" y="480"/>
                    <a:pt x="0" y="1066"/>
                  </a:cubicBezTo>
                  <a:cubicBezTo>
                    <a:pt x="0" y="1707"/>
                    <a:pt x="522" y="2131"/>
                    <a:pt x="1067" y="2131"/>
                  </a:cubicBezTo>
                  <a:cubicBezTo>
                    <a:pt x="1329" y="2131"/>
                    <a:pt x="1596" y="2033"/>
                    <a:pt x="1813" y="1813"/>
                  </a:cubicBezTo>
                  <a:cubicBezTo>
                    <a:pt x="2485" y="1149"/>
                    <a:pt x="2011" y="1"/>
                    <a:pt x="10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5" name="Google Shape;1495;p9"/>
            <p:cNvSpPr/>
            <p:nvPr/>
          </p:nvSpPr>
          <p:spPr>
            <a:xfrm>
              <a:off x="5015765" y="2326115"/>
              <a:ext cx="44622" cy="38381"/>
            </a:xfrm>
            <a:custGeom>
              <a:avLst/>
              <a:gdLst/>
              <a:ahLst/>
              <a:cxnLst/>
              <a:rect l="l" t="t" r="r" b="b"/>
              <a:pathLst>
                <a:path w="2488" h="2140" extrusionOk="0">
                  <a:moveTo>
                    <a:pt x="1057" y="1"/>
                  </a:moveTo>
                  <a:cubicBezTo>
                    <a:pt x="472" y="9"/>
                    <a:pt x="0" y="481"/>
                    <a:pt x="0" y="1074"/>
                  </a:cubicBezTo>
                  <a:cubicBezTo>
                    <a:pt x="0" y="1716"/>
                    <a:pt x="522" y="2139"/>
                    <a:pt x="1069" y="2139"/>
                  </a:cubicBezTo>
                  <a:cubicBezTo>
                    <a:pt x="1333" y="2139"/>
                    <a:pt x="1602" y="2041"/>
                    <a:pt x="1821" y="1822"/>
                  </a:cubicBezTo>
                  <a:cubicBezTo>
                    <a:pt x="2488" y="1147"/>
                    <a:pt x="2008" y="1"/>
                    <a:pt x="10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6" name="Google Shape;1496;p9"/>
            <p:cNvSpPr/>
            <p:nvPr/>
          </p:nvSpPr>
          <p:spPr>
            <a:xfrm>
              <a:off x="5015765" y="2380799"/>
              <a:ext cx="44622" cy="3834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57" y="1"/>
                  </a:moveTo>
                  <a:cubicBezTo>
                    <a:pt x="472" y="9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08" y="1"/>
                    <a:pt x="10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7" name="Google Shape;1497;p9"/>
            <p:cNvSpPr/>
            <p:nvPr/>
          </p:nvSpPr>
          <p:spPr>
            <a:xfrm>
              <a:off x="5070288" y="1943687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8" name="Google Shape;1498;p9"/>
            <p:cNvSpPr/>
            <p:nvPr/>
          </p:nvSpPr>
          <p:spPr>
            <a:xfrm>
              <a:off x="5070288" y="1998371"/>
              <a:ext cx="44640" cy="3825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9" name="Google Shape;1499;p9"/>
            <p:cNvSpPr/>
            <p:nvPr/>
          </p:nvSpPr>
          <p:spPr>
            <a:xfrm>
              <a:off x="5070288" y="2053036"/>
              <a:ext cx="44640" cy="38202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0" name="Google Shape;1500;p9"/>
            <p:cNvSpPr/>
            <p:nvPr/>
          </p:nvSpPr>
          <p:spPr>
            <a:xfrm>
              <a:off x="5070288" y="2107559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1" name="Google Shape;1501;p9"/>
            <p:cNvSpPr/>
            <p:nvPr/>
          </p:nvSpPr>
          <p:spPr>
            <a:xfrm>
              <a:off x="5070288" y="2162243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2" name="Google Shape;1502;p9"/>
            <p:cNvSpPr/>
            <p:nvPr/>
          </p:nvSpPr>
          <p:spPr>
            <a:xfrm>
              <a:off x="5070288" y="2216926"/>
              <a:ext cx="44640" cy="3825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3" name="Google Shape;1503;p9"/>
            <p:cNvSpPr/>
            <p:nvPr/>
          </p:nvSpPr>
          <p:spPr>
            <a:xfrm>
              <a:off x="5070288" y="2271592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4" name="Google Shape;1504;p9"/>
            <p:cNvSpPr/>
            <p:nvPr/>
          </p:nvSpPr>
          <p:spPr>
            <a:xfrm>
              <a:off x="5070288" y="2326115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5" name="Google Shape;1505;p9"/>
            <p:cNvSpPr/>
            <p:nvPr/>
          </p:nvSpPr>
          <p:spPr>
            <a:xfrm>
              <a:off x="5070288" y="2380799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6" name="Google Shape;1506;p9"/>
            <p:cNvSpPr/>
            <p:nvPr/>
          </p:nvSpPr>
          <p:spPr>
            <a:xfrm>
              <a:off x="5070288" y="2435482"/>
              <a:ext cx="44640" cy="3825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7" name="Google Shape;1507;p9"/>
            <p:cNvSpPr/>
            <p:nvPr/>
          </p:nvSpPr>
          <p:spPr>
            <a:xfrm>
              <a:off x="5015765" y="2435482"/>
              <a:ext cx="44622" cy="3825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57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8" name="Google Shape;1508;p9"/>
            <p:cNvSpPr/>
            <p:nvPr/>
          </p:nvSpPr>
          <p:spPr>
            <a:xfrm>
              <a:off x="5015765" y="2490148"/>
              <a:ext cx="44586" cy="38219"/>
            </a:xfrm>
            <a:custGeom>
              <a:avLst/>
              <a:gdLst/>
              <a:ahLst/>
              <a:cxnLst/>
              <a:rect l="l" t="t" r="r" b="b"/>
              <a:pathLst>
                <a:path w="2486" h="2131" extrusionOk="0">
                  <a:moveTo>
                    <a:pt x="1067" y="1"/>
                  </a:moveTo>
                  <a:cubicBezTo>
                    <a:pt x="1064" y="1"/>
                    <a:pt x="1060" y="1"/>
                    <a:pt x="1057" y="1"/>
                  </a:cubicBezTo>
                  <a:cubicBezTo>
                    <a:pt x="472" y="1"/>
                    <a:pt x="0" y="480"/>
                    <a:pt x="0" y="1066"/>
                  </a:cubicBezTo>
                  <a:cubicBezTo>
                    <a:pt x="0" y="1707"/>
                    <a:pt x="522" y="2131"/>
                    <a:pt x="1067" y="2131"/>
                  </a:cubicBezTo>
                  <a:cubicBezTo>
                    <a:pt x="1329" y="2131"/>
                    <a:pt x="1596" y="2033"/>
                    <a:pt x="1813" y="1813"/>
                  </a:cubicBezTo>
                  <a:cubicBezTo>
                    <a:pt x="2485" y="1149"/>
                    <a:pt x="2011" y="1"/>
                    <a:pt x="10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9" name="Google Shape;1509;p9"/>
            <p:cNvSpPr/>
            <p:nvPr/>
          </p:nvSpPr>
          <p:spPr>
            <a:xfrm>
              <a:off x="5015765" y="2544832"/>
              <a:ext cx="44730" cy="38327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67" y="0"/>
                  </a:moveTo>
                  <a:cubicBezTo>
                    <a:pt x="1064" y="0"/>
                    <a:pt x="1060" y="0"/>
                    <a:pt x="1057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1" y="1821"/>
                  </a:cubicBezTo>
                  <a:cubicBezTo>
                    <a:pt x="2493" y="1149"/>
                    <a:pt x="2019" y="0"/>
                    <a:pt x="10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0" name="Google Shape;1510;p9"/>
            <p:cNvSpPr/>
            <p:nvPr/>
          </p:nvSpPr>
          <p:spPr>
            <a:xfrm>
              <a:off x="5015765" y="2599498"/>
              <a:ext cx="44622" cy="3834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57" y="1"/>
                  </a:moveTo>
                  <a:cubicBezTo>
                    <a:pt x="472" y="9"/>
                    <a:pt x="0" y="480"/>
                    <a:pt x="0" y="1066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7" y="2040"/>
                    <a:pt x="1813" y="1822"/>
                  </a:cubicBezTo>
                  <a:cubicBezTo>
                    <a:pt x="2488" y="1147"/>
                    <a:pt x="2008" y="1"/>
                    <a:pt x="10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1" name="Google Shape;1511;p9"/>
            <p:cNvSpPr/>
            <p:nvPr/>
          </p:nvSpPr>
          <p:spPr>
            <a:xfrm>
              <a:off x="5015604" y="2818054"/>
              <a:ext cx="44784" cy="3834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2" name="Google Shape;1512;p9"/>
            <p:cNvSpPr/>
            <p:nvPr/>
          </p:nvSpPr>
          <p:spPr>
            <a:xfrm>
              <a:off x="5015765" y="2763388"/>
              <a:ext cx="44622" cy="38327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57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4" y="2137"/>
                    <a:pt x="1070" y="2137"/>
                  </a:cubicBezTo>
                  <a:cubicBezTo>
                    <a:pt x="1331" y="2137"/>
                    <a:pt x="1597" y="2039"/>
                    <a:pt x="1813" y="1821"/>
                  </a:cubicBezTo>
                  <a:cubicBezTo>
                    <a:pt x="2488" y="1146"/>
                    <a:pt x="2008" y="0"/>
                    <a:pt x="10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3" name="Google Shape;1513;p9"/>
            <p:cNvSpPr/>
            <p:nvPr/>
          </p:nvSpPr>
          <p:spPr>
            <a:xfrm>
              <a:off x="5015604" y="2708848"/>
              <a:ext cx="44784" cy="38237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4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4" name="Google Shape;1514;p9"/>
            <p:cNvSpPr/>
            <p:nvPr/>
          </p:nvSpPr>
          <p:spPr>
            <a:xfrm>
              <a:off x="5015765" y="2654182"/>
              <a:ext cx="44586" cy="38219"/>
            </a:xfrm>
            <a:custGeom>
              <a:avLst/>
              <a:gdLst/>
              <a:ahLst/>
              <a:cxnLst/>
              <a:rect l="l" t="t" r="r" b="b"/>
              <a:pathLst>
                <a:path w="2486" h="2131" extrusionOk="0">
                  <a:moveTo>
                    <a:pt x="1067" y="0"/>
                  </a:moveTo>
                  <a:cubicBezTo>
                    <a:pt x="1064" y="0"/>
                    <a:pt x="1060" y="0"/>
                    <a:pt x="1057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5" y="1149"/>
                    <a:pt x="2011" y="0"/>
                    <a:pt x="10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5" name="Google Shape;1515;p9"/>
            <p:cNvSpPr/>
            <p:nvPr/>
          </p:nvSpPr>
          <p:spPr>
            <a:xfrm>
              <a:off x="4961081" y="2654182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6" name="Google Shape;1516;p9"/>
            <p:cNvSpPr/>
            <p:nvPr/>
          </p:nvSpPr>
          <p:spPr>
            <a:xfrm>
              <a:off x="4906398" y="2654182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7" name="Google Shape;1517;p9"/>
            <p:cNvSpPr/>
            <p:nvPr/>
          </p:nvSpPr>
          <p:spPr>
            <a:xfrm>
              <a:off x="4851732" y="2654182"/>
              <a:ext cx="44622" cy="3827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8" name="Google Shape;1518;p9"/>
            <p:cNvSpPr/>
            <p:nvPr/>
          </p:nvSpPr>
          <p:spPr>
            <a:xfrm>
              <a:off x="4797048" y="2654182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9" name="Google Shape;1519;p9"/>
            <p:cNvSpPr/>
            <p:nvPr/>
          </p:nvSpPr>
          <p:spPr>
            <a:xfrm>
              <a:off x="4742382" y="2654182"/>
              <a:ext cx="44784" cy="3827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0" name="Google Shape;1520;p9"/>
            <p:cNvSpPr/>
            <p:nvPr/>
          </p:nvSpPr>
          <p:spPr>
            <a:xfrm>
              <a:off x="4687698" y="2654182"/>
              <a:ext cx="44784" cy="3827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1" name="Google Shape;1521;p9"/>
            <p:cNvSpPr/>
            <p:nvPr/>
          </p:nvSpPr>
          <p:spPr>
            <a:xfrm>
              <a:off x="5179494" y="3364515"/>
              <a:ext cx="44784" cy="3827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3" y="1"/>
                  </a:moveTo>
                  <a:cubicBezTo>
                    <a:pt x="480" y="1"/>
                    <a:pt x="9" y="480"/>
                    <a:pt x="0" y="1066"/>
                  </a:cubicBezTo>
                  <a:cubicBezTo>
                    <a:pt x="0" y="1709"/>
                    <a:pt x="529" y="2134"/>
                    <a:pt x="1078" y="2134"/>
                  </a:cubicBezTo>
                  <a:cubicBezTo>
                    <a:pt x="1340" y="2134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2" name="Google Shape;1522;p9"/>
            <p:cNvSpPr/>
            <p:nvPr/>
          </p:nvSpPr>
          <p:spPr>
            <a:xfrm>
              <a:off x="5179494" y="3309849"/>
              <a:ext cx="44784" cy="38327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3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1" y="1821"/>
                  </a:cubicBezTo>
                  <a:cubicBezTo>
                    <a:pt x="2496" y="1154"/>
                    <a:pt x="2016" y="0"/>
                    <a:pt x="10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3" name="Google Shape;1523;p9"/>
            <p:cNvSpPr/>
            <p:nvPr/>
          </p:nvSpPr>
          <p:spPr>
            <a:xfrm>
              <a:off x="5234160" y="3200643"/>
              <a:ext cx="44784" cy="38219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6" y="0"/>
                  </a:moveTo>
                  <a:cubicBezTo>
                    <a:pt x="481" y="0"/>
                    <a:pt x="9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2"/>
                    <a:pt x="1822" y="1813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4" name="Google Shape;1524;p9"/>
            <p:cNvSpPr/>
            <p:nvPr/>
          </p:nvSpPr>
          <p:spPr>
            <a:xfrm>
              <a:off x="5234160" y="3145959"/>
              <a:ext cx="44784" cy="3827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5" name="Google Shape;1525;p9"/>
            <p:cNvSpPr/>
            <p:nvPr/>
          </p:nvSpPr>
          <p:spPr>
            <a:xfrm>
              <a:off x="5124954" y="3145959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6" name="Google Shape;1526;p9"/>
            <p:cNvSpPr/>
            <p:nvPr/>
          </p:nvSpPr>
          <p:spPr>
            <a:xfrm>
              <a:off x="5124954" y="3036610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7" name="Google Shape;1527;p9"/>
            <p:cNvSpPr/>
            <p:nvPr/>
          </p:nvSpPr>
          <p:spPr>
            <a:xfrm>
              <a:off x="5070288" y="3364515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8" name="Google Shape;1528;p9"/>
            <p:cNvSpPr/>
            <p:nvPr/>
          </p:nvSpPr>
          <p:spPr>
            <a:xfrm>
              <a:off x="5070288" y="3309849"/>
              <a:ext cx="44640" cy="38327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54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9" name="Google Shape;1529;p9"/>
            <p:cNvSpPr/>
            <p:nvPr/>
          </p:nvSpPr>
          <p:spPr>
            <a:xfrm>
              <a:off x="5070288" y="3255166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0" name="Google Shape;1530;p9"/>
            <p:cNvSpPr/>
            <p:nvPr/>
          </p:nvSpPr>
          <p:spPr>
            <a:xfrm>
              <a:off x="5015658" y="3364515"/>
              <a:ext cx="44730" cy="38345"/>
            </a:xfrm>
            <a:custGeom>
              <a:avLst/>
              <a:gdLst/>
              <a:ahLst/>
              <a:cxnLst/>
              <a:rect l="l" t="t" r="r" b="b"/>
              <a:pathLst>
                <a:path w="2494" h="2138" extrusionOk="0">
                  <a:moveTo>
                    <a:pt x="1063" y="1"/>
                  </a:moveTo>
                  <a:cubicBezTo>
                    <a:pt x="478" y="1"/>
                    <a:pt x="6" y="480"/>
                    <a:pt x="6" y="1066"/>
                  </a:cubicBezTo>
                  <a:cubicBezTo>
                    <a:pt x="1" y="1709"/>
                    <a:pt x="528" y="2137"/>
                    <a:pt x="1076" y="2137"/>
                  </a:cubicBezTo>
                  <a:cubicBezTo>
                    <a:pt x="1337" y="2137"/>
                    <a:pt x="1603" y="2040"/>
                    <a:pt x="1819" y="1822"/>
                  </a:cubicBezTo>
                  <a:cubicBezTo>
                    <a:pt x="2494" y="1147"/>
                    <a:pt x="2014" y="1"/>
                    <a:pt x="10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1" name="Google Shape;1531;p9"/>
            <p:cNvSpPr/>
            <p:nvPr/>
          </p:nvSpPr>
          <p:spPr>
            <a:xfrm>
              <a:off x="5015658" y="3309849"/>
              <a:ext cx="44730" cy="38327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63" y="0"/>
                  </a:moveTo>
                  <a:cubicBezTo>
                    <a:pt x="478" y="8"/>
                    <a:pt x="6" y="480"/>
                    <a:pt x="6" y="1065"/>
                  </a:cubicBezTo>
                  <a:cubicBezTo>
                    <a:pt x="1" y="1709"/>
                    <a:pt x="528" y="2137"/>
                    <a:pt x="1076" y="2137"/>
                  </a:cubicBezTo>
                  <a:cubicBezTo>
                    <a:pt x="1337" y="2137"/>
                    <a:pt x="1603" y="2039"/>
                    <a:pt x="1819" y="1821"/>
                  </a:cubicBezTo>
                  <a:cubicBezTo>
                    <a:pt x="2494" y="1146"/>
                    <a:pt x="2014" y="0"/>
                    <a:pt x="10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2" name="Google Shape;1532;p9"/>
            <p:cNvSpPr/>
            <p:nvPr/>
          </p:nvSpPr>
          <p:spPr>
            <a:xfrm>
              <a:off x="5179494" y="3473865"/>
              <a:ext cx="44784" cy="38202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3" y="1"/>
                  </a:moveTo>
                  <a:cubicBezTo>
                    <a:pt x="480" y="1"/>
                    <a:pt x="9" y="472"/>
                    <a:pt x="0" y="1066"/>
                  </a:cubicBezTo>
                  <a:cubicBezTo>
                    <a:pt x="0" y="1704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1" y="1814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3" name="Google Shape;1533;p9"/>
            <p:cNvSpPr/>
            <p:nvPr/>
          </p:nvSpPr>
          <p:spPr>
            <a:xfrm>
              <a:off x="5124954" y="3473865"/>
              <a:ext cx="44640" cy="38202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4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4" name="Google Shape;1534;p9"/>
            <p:cNvSpPr/>
            <p:nvPr/>
          </p:nvSpPr>
          <p:spPr>
            <a:xfrm>
              <a:off x="5070288" y="3473865"/>
              <a:ext cx="44640" cy="38202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5" name="Google Shape;1535;p9"/>
            <p:cNvSpPr/>
            <p:nvPr/>
          </p:nvSpPr>
          <p:spPr>
            <a:xfrm>
              <a:off x="5015604" y="3473865"/>
              <a:ext cx="44748" cy="38237"/>
            </a:xfrm>
            <a:custGeom>
              <a:avLst/>
              <a:gdLst/>
              <a:ahLst/>
              <a:cxnLst/>
              <a:rect l="l" t="t" r="r" b="b"/>
              <a:pathLst>
                <a:path w="2495" h="2132" extrusionOk="0">
                  <a:moveTo>
                    <a:pt x="1076" y="1"/>
                  </a:moveTo>
                  <a:cubicBezTo>
                    <a:pt x="1073" y="1"/>
                    <a:pt x="1069" y="1"/>
                    <a:pt x="1066" y="1"/>
                  </a:cubicBezTo>
                  <a:cubicBezTo>
                    <a:pt x="481" y="1"/>
                    <a:pt x="1" y="480"/>
                    <a:pt x="9" y="1066"/>
                  </a:cubicBezTo>
                  <a:cubicBezTo>
                    <a:pt x="9" y="1708"/>
                    <a:pt x="531" y="2131"/>
                    <a:pt x="1078" y="2131"/>
                  </a:cubicBezTo>
                  <a:cubicBezTo>
                    <a:pt x="1342" y="2131"/>
                    <a:pt x="1611" y="2033"/>
                    <a:pt x="1830" y="1814"/>
                  </a:cubicBezTo>
                  <a:cubicBezTo>
                    <a:pt x="2494" y="1141"/>
                    <a:pt x="2020" y="1"/>
                    <a:pt x="10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6" name="Google Shape;1536;p9"/>
            <p:cNvSpPr/>
            <p:nvPr/>
          </p:nvSpPr>
          <p:spPr>
            <a:xfrm>
              <a:off x="4961081" y="3473865"/>
              <a:ext cx="44586" cy="38237"/>
            </a:xfrm>
            <a:custGeom>
              <a:avLst/>
              <a:gdLst/>
              <a:ahLst/>
              <a:cxnLst/>
              <a:rect l="l" t="t" r="r" b="b"/>
              <a:pathLst>
                <a:path w="2486" h="2132" extrusionOk="0">
                  <a:moveTo>
                    <a:pt x="1075" y="1"/>
                  </a:moveTo>
                  <a:cubicBezTo>
                    <a:pt x="1072" y="1"/>
                    <a:pt x="1069" y="1"/>
                    <a:pt x="1065" y="1"/>
                  </a:cubicBezTo>
                  <a:cubicBezTo>
                    <a:pt x="472" y="1"/>
                    <a:pt x="0" y="480"/>
                    <a:pt x="0" y="1066"/>
                  </a:cubicBezTo>
                  <a:cubicBezTo>
                    <a:pt x="0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6" y="1141"/>
                    <a:pt x="2012" y="1"/>
                    <a:pt x="10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7" name="Google Shape;1537;p9"/>
            <p:cNvSpPr/>
            <p:nvPr/>
          </p:nvSpPr>
          <p:spPr>
            <a:xfrm>
              <a:off x="4961081" y="3419199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8" name="Google Shape;1538;p9"/>
            <p:cNvSpPr/>
            <p:nvPr/>
          </p:nvSpPr>
          <p:spPr>
            <a:xfrm>
              <a:off x="4906398" y="3419199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9" name="Google Shape;1539;p9"/>
            <p:cNvSpPr/>
            <p:nvPr/>
          </p:nvSpPr>
          <p:spPr>
            <a:xfrm>
              <a:off x="4906308" y="3364515"/>
              <a:ext cx="44730" cy="38273"/>
            </a:xfrm>
            <a:custGeom>
              <a:avLst/>
              <a:gdLst/>
              <a:ahLst/>
              <a:cxnLst/>
              <a:rect l="l" t="t" r="r" b="b"/>
              <a:pathLst>
                <a:path w="2494" h="2134" extrusionOk="0">
                  <a:moveTo>
                    <a:pt x="1071" y="1"/>
                  </a:moveTo>
                  <a:cubicBezTo>
                    <a:pt x="477" y="1"/>
                    <a:pt x="6" y="480"/>
                    <a:pt x="6" y="1066"/>
                  </a:cubicBezTo>
                  <a:cubicBezTo>
                    <a:pt x="0" y="1709"/>
                    <a:pt x="528" y="2134"/>
                    <a:pt x="1076" y="2134"/>
                  </a:cubicBezTo>
                  <a:cubicBezTo>
                    <a:pt x="1337" y="2134"/>
                    <a:pt x="1603" y="2037"/>
                    <a:pt x="1819" y="1822"/>
                  </a:cubicBezTo>
                  <a:cubicBezTo>
                    <a:pt x="2494" y="1147"/>
                    <a:pt x="2022" y="1"/>
                    <a:pt x="10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0" name="Google Shape;1540;p9"/>
            <p:cNvSpPr/>
            <p:nvPr/>
          </p:nvSpPr>
          <p:spPr>
            <a:xfrm>
              <a:off x="4851624" y="3364515"/>
              <a:ext cx="44730" cy="38273"/>
            </a:xfrm>
            <a:custGeom>
              <a:avLst/>
              <a:gdLst/>
              <a:ahLst/>
              <a:cxnLst/>
              <a:rect l="l" t="t" r="r" b="b"/>
              <a:pathLst>
                <a:path w="2494" h="2134" extrusionOk="0">
                  <a:moveTo>
                    <a:pt x="1071" y="1"/>
                  </a:moveTo>
                  <a:cubicBezTo>
                    <a:pt x="486" y="1"/>
                    <a:pt x="6" y="480"/>
                    <a:pt x="6" y="1066"/>
                  </a:cubicBezTo>
                  <a:cubicBezTo>
                    <a:pt x="1" y="1709"/>
                    <a:pt x="528" y="2134"/>
                    <a:pt x="1076" y="2134"/>
                  </a:cubicBezTo>
                  <a:cubicBezTo>
                    <a:pt x="1338" y="2134"/>
                    <a:pt x="1604" y="2037"/>
                    <a:pt x="1819" y="1822"/>
                  </a:cubicBezTo>
                  <a:cubicBezTo>
                    <a:pt x="2494" y="1155"/>
                    <a:pt x="2022" y="1"/>
                    <a:pt x="10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1" name="Google Shape;1541;p9"/>
            <p:cNvSpPr/>
            <p:nvPr/>
          </p:nvSpPr>
          <p:spPr>
            <a:xfrm>
              <a:off x="4851624" y="3309849"/>
              <a:ext cx="44730" cy="38327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1" y="0"/>
                  </a:moveTo>
                  <a:cubicBezTo>
                    <a:pt x="486" y="0"/>
                    <a:pt x="6" y="480"/>
                    <a:pt x="6" y="1065"/>
                  </a:cubicBezTo>
                  <a:cubicBezTo>
                    <a:pt x="1" y="1709"/>
                    <a:pt x="524" y="2137"/>
                    <a:pt x="1072" y="2137"/>
                  </a:cubicBezTo>
                  <a:cubicBezTo>
                    <a:pt x="1334" y="2137"/>
                    <a:pt x="1601" y="2039"/>
                    <a:pt x="1819" y="1821"/>
                  </a:cubicBezTo>
                  <a:cubicBezTo>
                    <a:pt x="2494" y="1154"/>
                    <a:pt x="2022" y="0"/>
                    <a:pt x="10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2" name="Google Shape;1542;p9"/>
            <p:cNvSpPr/>
            <p:nvPr/>
          </p:nvSpPr>
          <p:spPr>
            <a:xfrm>
              <a:off x="4796958" y="3309849"/>
              <a:ext cx="44730" cy="38327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1" y="0"/>
                  </a:moveTo>
                  <a:cubicBezTo>
                    <a:pt x="485" y="0"/>
                    <a:pt x="6" y="480"/>
                    <a:pt x="6" y="1065"/>
                  </a:cubicBezTo>
                  <a:cubicBezTo>
                    <a:pt x="0" y="1709"/>
                    <a:pt x="524" y="2137"/>
                    <a:pt x="1072" y="2137"/>
                  </a:cubicBezTo>
                  <a:cubicBezTo>
                    <a:pt x="1333" y="2137"/>
                    <a:pt x="1601" y="2039"/>
                    <a:pt x="1819" y="1821"/>
                  </a:cubicBezTo>
                  <a:cubicBezTo>
                    <a:pt x="2493" y="1154"/>
                    <a:pt x="2022" y="8"/>
                    <a:pt x="10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3" name="Google Shape;1543;p9"/>
            <p:cNvSpPr/>
            <p:nvPr/>
          </p:nvSpPr>
          <p:spPr>
            <a:xfrm>
              <a:off x="4796958" y="3255166"/>
              <a:ext cx="44730" cy="38381"/>
            </a:xfrm>
            <a:custGeom>
              <a:avLst/>
              <a:gdLst/>
              <a:ahLst/>
              <a:cxnLst/>
              <a:rect l="l" t="t" r="r" b="b"/>
              <a:pathLst>
                <a:path w="2494" h="2140" extrusionOk="0">
                  <a:moveTo>
                    <a:pt x="1071" y="1"/>
                  </a:moveTo>
                  <a:cubicBezTo>
                    <a:pt x="485" y="1"/>
                    <a:pt x="6" y="480"/>
                    <a:pt x="6" y="1066"/>
                  </a:cubicBezTo>
                  <a:cubicBezTo>
                    <a:pt x="0" y="1711"/>
                    <a:pt x="527" y="2140"/>
                    <a:pt x="1077" y="2140"/>
                  </a:cubicBezTo>
                  <a:cubicBezTo>
                    <a:pt x="1337" y="2140"/>
                    <a:pt x="1602" y="2044"/>
                    <a:pt x="1819" y="1830"/>
                  </a:cubicBezTo>
                  <a:cubicBezTo>
                    <a:pt x="2493" y="1155"/>
                    <a:pt x="2022" y="9"/>
                    <a:pt x="10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4" name="Google Shape;1544;p9"/>
            <p:cNvSpPr/>
            <p:nvPr/>
          </p:nvSpPr>
          <p:spPr>
            <a:xfrm>
              <a:off x="4906308" y="3255166"/>
              <a:ext cx="44730" cy="38345"/>
            </a:xfrm>
            <a:custGeom>
              <a:avLst/>
              <a:gdLst/>
              <a:ahLst/>
              <a:cxnLst/>
              <a:rect l="l" t="t" r="r" b="b"/>
              <a:pathLst>
                <a:path w="2494" h="2138" extrusionOk="0">
                  <a:moveTo>
                    <a:pt x="1071" y="1"/>
                  </a:moveTo>
                  <a:cubicBezTo>
                    <a:pt x="486" y="9"/>
                    <a:pt x="6" y="480"/>
                    <a:pt x="6" y="1066"/>
                  </a:cubicBezTo>
                  <a:cubicBezTo>
                    <a:pt x="0" y="1709"/>
                    <a:pt x="524" y="2137"/>
                    <a:pt x="1072" y="2137"/>
                  </a:cubicBezTo>
                  <a:cubicBezTo>
                    <a:pt x="1333" y="2137"/>
                    <a:pt x="1601" y="2040"/>
                    <a:pt x="1819" y="1822"/>
                  </a:cubicBezTo>
                  <a:cubicBezTo>
                    <a:pt x="2494" y="1155"/>
                    <a:pt x="2022" y="1"/>
                    <a:pt x="10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5" name="Google Shape;1545;p9"/>
            <p:cNvSpPr/>
            <p:nvPr/>
          </p:nvSpPr>
          <p:spPr>
            <a:xfrm>
              <a:off x="4851732" y="3200643"/>
              <a:ext cx="44622" cy="3827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6" name="Google Shape;1546;p9"/>
            <p:cNvSpPr/>
            <p:nvPr/>
          </p:nvSpPr>
          <p:spPr>
            <a:xfrm>
              <a:off x="4797048" y="3145959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7" name="Google Shape;1547;p9"/>
            <p:cNvSpPr/>
            <p:nvPr/>
          </p:nvSpPr>
          <p:spPr>
            <a:xfrm>
              <a:off x="6108545" y="1998371"/>
              <a:ext cx="44766" cy="38255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73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8" name="Google Shape;1548;p9"/>
            <p:cNvSpPr/>
            <p:nvPr/>
          </p:nvSpPr>
          <p:spPr>
            <a:xfrm>
              <a:off x="6054004" y="1998371"/>
              <a:ext cx="44640" cy="3825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9" name="Google Shape;1549;p9"/>
            <p:cNvSpPr/>
            <p:nvPr/>
          </p:nvSpPr>
          <p:spPr>
            <a:xfrm>
              <a:off x="6054004" y="1943687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0" name="Google Shape;1550;p9"/>
            <p:cNvSpPr/>
            <p:nvPr/>
          </p:nvSpPr>
          <p:spPr>
            <a:xfrm>
              <a:off x="5999339" y="1998371"/>
              <a:ext cx="44622" cy="3825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1" name="Google Shape;1551;p9"/>
            <p:cNvSpPr/>
            <p:nvPr/>
          </p:nvSpPr>
          <p:spPr>
            <a:xfrm>
              <a:off x="5999339" y="1943687"/>
              <a:ext cx="44622" cy="3827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2" name="Google Shape;1552;p9"/>
            <p:cNvSpPr/>
            <p:nvPr/>
          </p:nvSpPr>
          <p:spPr>
            <a:xfrm>
              <a:off x="5944655" y="2053036"/>
              <a:ext cx="44784" cy="38202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3" name="Google Shape;1553;p9"/>
            <p:cNvSpPr/>
            <p:nvPr/>
          </p:nvSpPr>
          <p:spPr>
            <a:xfrm>
              <a:off x="5944655" y="1943687"/>
              <a:ext cx="44784" cy="3827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4" name="Google Shape;1554;p9"/>
            <p:cNvSpPr/>
            <p:nvPr/>
          </p:nvSpPr>
          <p:spPr>
            <a:xfrm>
              <a:off x="5889989" y="2053036"/>
              <a:ext cx="44766" cy="38202"/>
            </a:xfrm>
            <a:custGeom>
              <a:avLst/>
              <a:gdLst/>
              <a:ahLst/>
              <a:cxnLst/>
              <a:rect l="l" t="t" r="r" b="b"/>
              <a:pathLst>
                <a:path w="2496" h="2130" extrusionOk="0">
                  <a:moveTo>
                    <a:pt x="1073" y="1"/>
                  </a:moveTo>
                  <a:cubicBezTo>
                    <a:pt x="480" y="1"/>
                    <a:pt x="8" y="472"/>
                    <a:pt x="0" y="1066"/>
                  </a:cubicBezTo>
                  <a:cubicBezTo>
                    <a:pt x="0" y="1703"/>
                    <a:pt x="528" y="2129"/>
                    <a:pt x="1076" y="2129"/>
                  </a:cubicBezTo>
                  <a:cubicBezTo>
                    <a:pt x="1339" y="2129"/>
                    <a:pt x="1605" y="2032"/>
                    <a:pt x="1821" y="1813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5" name="Google Shape;1555;p9"/>
            <p:cNvSpPr/>
            <p:nvPr/>
          </p:nvSpPr>
          <p:spPr>
            <a:xfrm>
              <a:off x="5889989" y="1943687"/>
              <a:ext cx="44766" cy="38273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73" y="1"/>
                  </a:moveTo>
                  <a:cubicBezTo>
                    <a:pt x="480" y="1"/>
                    <a:pt x="8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6" name="Google Shape;1556;p9"/>
            <p:cNvSpPr/>
            <p:nvPr/>
          </p:nvSpPr>
          <p:spPr>
            <a:xfrm>
              <a:off x="5835449" y="2107559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7" name="Google Shape;1557;p9"/>
            <p:cNvSpPr/>
            <p:nvPr/>
          </p:nvSpPr>
          <p:spPr>
            <a:xfrm>
              <a:off x="5835449" y="2053036"/>
              <a:ext cx="44640" cy="38202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8" name="Google Shape;1558;p9"/>
            <p:cNvSpPr/>
            <p:nvPr/>
          </p:nvSpPr>
          <p:spPr>
            <a:xfrm>
              <a:off x="5835449" y="1943687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9" name="Google Shape;1559;p9"/>
            <p:cNvSpPr/>
            <p:nvPr/>
          </p:nvSpPr>
          <p:spPr>
            <a:xfrm>
              <a:off x="5835449" y="1889003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0" name="Google Shape;1560;p9"/>
            <p:cNvSpPr/>
            <p:nvPr/>
          </p:nvSpPr>
          <p:spPr>
            <a:xfrm>
              <a:off x="5780783" y="2162243"/>
              <a:ext cx="44622" cy="3827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1" name="Google Shape;1561;p9"/>
            <p:cNvSpPr/>
            <p:nvPr/>
          </p:nvSpPr>
          <p:spPr>
            <a:xfrm>
              <a:off x="5780783" y="2107559"/>
              <a:ext cx="44622" cy="3834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2" name="Google Shape;1562;p9"/>
            <p:cNvSpPr/>
            <p:nvPr/>
          </p:nvSpPr>
          <p:spPr>
            <a:xfrm>
              <a:off x="5780783" y="2053036"/>
              <a:ext cx="44622" cy="38202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3" name="Google Shape;1563;p9"/>
            <p:cNvSpPr/>
            <p:nvPr/>
          </p:nvSpPr>
          <p:spPr>
            <a:xfrm>
              <a:off x="5780783" y="1889003"/>
              <a:ext cx="44622" cy="3834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4" name="Google Shape;1564;p9"/>
            <p:cNvSpPr/>
            <p:nvPr/>
          </p:nvSpPr>
          <p:spPr>
            <a:xfrm>
              <a:off x="5725955" y="2216926"/>
              <a:ext cx="44784" cy="3825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25" y="0"/>
                    <a:pt x="10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5" name="Google Shape;1565;p9"/>
            <p:cNvSpPr/>
            <p:nvPr/>
          </p:nvSpPr>
          <p:spPr>
            <a:xfrm>
              <a:off x="5725955" y="2162243"/>
              <a:ext cx="44784" cy="3827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25" y="1"/>
                    <a:pt x="10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6" name="Google Shape;1566;p9"/>
            <p:cNvSpPr/>
            <p:nvPr/>
          </p:nvSpPr>
          <p:spPr>
            <a:xfrm>
              <a:off x="5725955" y="2053036"/>
              <a:ext cx="44784" cy="38202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3"/>
                  </a:cubicBezTo>
                  <a:cubicBezTo>
                    <a:pt x="2496" y="1147"/>
                    <a:pt x="2025" y="1"/>
                    <a:pt x="10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7" name="Google Shape;1567;p9"/>
            <p:cNvSpPr/>
            <p:nvPr/>
          </p:nvSpPr>
          <p:spPr>
            <a:xfrm>
              <a:off x="5725955" y="1889003"/>
              <a:ext cx="44784" cy="3834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96" y="1155"/>
                    <a:pt x="2025" y="1"/>
                    <a:pt x="10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8" name="Google Shape;1568;p9"/>
            <p:cNvSpPr/>
            <p:nvPr/>
          </p:nvSpPr>
          <p:spPr>
            <a:xfrm>
              <a:off x="5671433" y="2271592"/>
              <a:ext cx="44622" cy="38219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7" y="2131"/>
                  </a:cubicBezTo>
                  <a:cubicBezTo>
                    <a:pt x="1329" y="2131"/>
                    <a:pt x="1596" y="2033"/>
                    <a:pt x="1813" y="1813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9" name="Google Shape;1569;p9"/>
            <p:cNvSpPr/>
            <p:nvPr/>
          </p:nvSpPr>
          <p:spPr>
            <a:xfrm>
              <a:off x="5671433" y="2216926"/>
              <a:ext cx="44622" cy="3825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0" name="Google Shape;1570;p9"/>
            <p:cNvSpPr/>
            <p:nvPr/>
          </p:nvSpPr>
          <p:spPr>
            <a:xfrm>
              <a:off x="5671433" y="2107559"/>
              <a:ext cx="44622" cy="3834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1" name="Google Shape;1571;p9"/>
            <p:cNvSpPr/>
            <p:nvPr/>
          </p:nvSpPr>
          <p:spPr>
            <a:xfrm>
              <a:off x="5671433" y="2053036"/>
              <a:ext cx="44622" cy="38202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0" y="2129"/>
                  </a:cubicBezTo>
                  <a:cubicBezTo>
                    <a:pt x="1331" y="2129"/>
                    <a:pt x="1597" y="2032"/>
                    <a:pt x="1813" y="1813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2" name="Google Shape;1572;p9"/>
            <p:cNvSpPr/>
            <p:nvPr/>
          </p:nvSpPr>
          <p:spPr>
            <a:xfrm>
              <a:off x="5671433" y="1889003"/>
              <a:ext cx="44622" cy="3834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3" name="Google Shape;1573;p9"/>
            <p:cNvSpPr/>
            <p:nvPr/>
          </p:nvSpPr>
          <p:spPr>
            <a:xfrm>
              <a:off x="5616749" y="2107559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3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4" name="Google Shape;1574;p9"/>
            <p:cNvSpPr/>
            <p:nvPr/>
          </p:nvSpPr>
          <p:spPr>
            <a:xfrm>
              <a:off x="5616749" y="1889003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5" name="Google Shape;1575;p9"/>
            <p:cNvSpPr/>
            <p:nvPr/>
          </p:nvSpPr>
          <p:spPr>
            <a:xfrm>
              <a:off x="5562083" y="2107559"/>
              <a:ext cx="44622" cy="3834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6" name="Google Shape;1576;p9"/>
            <p:cNvSpPr/>
            <p:nvPr/>
          </p:nvSpPr>
          <p:spPr>
            <a:xfrm>
              <a:off x="5562083" y="1889003"/>
              <a:ext cx="44622" cy="3834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7" name="Google Shape;1577;p9"/>
            <p:cNvSpPr/>
            <p:nvPr/>
          </p:nvSpPr>
          <p:spPr>
            <a:xfrm>
              <a:off x="5562083" y="1834337"/>
              <a:ext cx="44622" cy="3834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0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1"/>
                    <a:pt x="524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8" name="Google Shape;1578;p9"/>
            <p:cNvSpPr/>
            <p:nvPr/>
          </p:nvSpPr>
          <p:spPr>
            <a:xfrm>
              <a:off x="5507399" y="2107559"/>
              <a:ext cx="44784" cy="3834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9" name="Google Shape;1579;p9"/>
            <p:cNvSpPr/>
            <p:nvPr/>
          </p:nvSpPr>
          <p:spPr>
            <a:xfrm>
              <a:off x="5507399" y="1834337"/>
              <a:ext cx="44784" cy="3834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0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2" y="1821"/>
                  </a:cubicBezTo>
                  <a:cubicBezTo>
                    <a:pt x="2496" y="1155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0" name="Google Shape;1580;p9"/>
            <p:cNvSpPr/>
            <p:nvPr/>
          </p:nvSpPr>
          <p:spPr>
            <a:xfrm>
              <a:off x="5452716" y="2599498"/>
              <a:ext cx="44784" cy="3834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1" name="Google Shape;1581;p9"/>
            <p:cNvSpPr/>
            <p:nvPr/>
          </p:nvSpPr>
          <p:spPr>
            <a:xfrm>
              <a:off x="5452716" y="2544832"/>
              <a:ext cx="44891" cy="38327"/>
            </a:xfrm>
            <a:custGeom>
              <a:avLst/>
              <a:gdLst/>
              <a:ahLst/>
              <a:cxnLst/>
              <a:rect l="l" t="t" r="r" b="b"/>
              <a:pathLst>
                <a:path w="2503" h="2137" extrusionOk="0">
                  <a:moveTo>
                    <a:pt x="1084" y="0"/>
                  </a:moveTo>
                  <a:cubicBezTo>
                    <a:pt x="1081" y="0"/>
                    <a:pt x="1077" y="0"/>
                    <a:pt x="1074" y="0"/>
                  </a:cubicBez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9" y="0"/>
                    <a:pt x="10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2" name="Google Shape;1582;p9"/>
            <p:cNvSpPr/>
            <p:nvPr/>
          </p:nvSpPr>
          <p:spPr>
            <a:xfrm>
              <a:off x="5452716" y="2435482"/>
              <a:ext cx="44784" cy="3825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3" name="Google Shape;1583;p9"/>
            <p:cNvSpPr/>
            <p:nvPr/>
          </p:nvSpPr>
          <p:spPr>
            <a:xfrm>
              <a:off x="5452716" y="2216926"/>
              <a:ext cx="44784" cy="3825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4" name="Google Shape;1584;p9"/>
            <p:cNvSpPr/>
            <p:nvPr/>
          </p:nvSpPr>
          <p:spPr>
            <a:xfrm>
              <a:off x="5452716" y="2107559"/>
              <a:ext cx="44784" cy="3834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5" name="Google Shape;1585;p9"/>
            <p:cNvSpPr/>
            <p:nvPr/>
          </p:nvSpPr>
          <p:spPr>
            <a:xfrm>
              <a:off x="5452716" y="1889003"/>
              <a:ext cx="44784" cy="3834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6" name="Google Shape;1586;p9"/>
            <p:cNvSpPr/>
            <p:nvPr/>
          </p:nvSpPr>
          <p:spPr>
            <a:xfrm>
              <a:off x="5452716" y="1834337"/>
              <a:ext cx="44784" cy="3834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0"/>
                  </a:moveTo>
                  <a:cubicBezTo>
                    <a:pt x="481" y="9"/>
                    <a:pt x="9" y="480"/>
                    <a:pt x="1" y="1074"/>
                  </a:cubicBezTo>
                  <a:cubicBezTo>
                    <a:pt x="1" y="1711"/>
                    <a:pt x="525" y="2137"/>
                    <a:pt x="1074" y="2137"/>
                  </a:cubicBezTo>
                  <a:cubicBezTo>
                    <a:pt x="1336" y="2137"/>
                    <a:pt x="1604" y="2040"/>
                    <a:pt x="1822" y="1821"/>
                  </a:cubicBezTo>
                  <a:cubicBezTo>
                    <a:pt x="2497" y="1155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7" name="Google Shape;1587;p9"/>
            <p:cNvSpPr/>
            <p:nvPr/>
          </p:nvSpPr>
          <p:spPr>
            <a:xfrm>
              <a:off x="5398193" y="2654182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8" name="Google Shape;1588;p9"/>
            <p:cNvSpPr/>
            <p:nvPr/>
          </p:nvSpPr>
          <p:spPr>
            <a:xfrm>
              <a:off x="5398193" y="2599498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3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9" name="Google Shape;1589;p9"/>
            <p:cNvSpPr/>
            <p:nvPr/>
          </p:nvSpPr>
          <p:spPr>
            <a:xfrm>
              <a:off x="5398193" y="2326115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0" name="Google Shape;1590;p9"/>
            <p:cNvSpPr/>
            <p:nvPr/>
          </p:nvSpPr>
          <p:spPr>
            <a:xfrm>
              <a:off x="5398193" y="2271592"/>
              <a:ext cx="44640" cy="38219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3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1" name="Google Shape;1591;p9"/>
            <p:cNvSpPr/>
            <p:nvPr/>
          </p:nvSpPr>
          <p:spPr>
            <a:xfrm>
              <a:off x="5398193" y="2162243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2" name="Google Shape;1592;p9"/>
            <p:cNvSpPr/>
            <p:nvPr/>
          </p:nvSpPr>
          <p:spPr>
            <a:xfrm>
              <a:off x="5398193" y="2107559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3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3" name="Google Shape;1593;p9"/>
            <p:cNvSpPr/>
            <p:nvPr/>
          </p:nvSpPr>
          <p:spPr>
            <a:xfrm>
              <a:off x="5398193" y="1889003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3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4" name="Google Shape;1594;p9"/>
            <p:cNvSpPr/>
            <p:nvPr/>
          </p:nvSpPr>
          <p:spPr>
            <a:xfrm>
              <a:off x="5343527" y="2708848"/>
              <a:ext cx="44622" cy="38237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8"/>
                    <a:pt x="522" y="2131"/>
                    <a:pt x="1067" y="2131"/>
                  </a:cubicBezTo>
                  <a:cubicBezTo>
                    <a:pt x="1329" y="2131"/>
                    <a:pt x="1596" y="2033"/>
                    <a:pt x="1813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5" name="Google Shape;1595;p9"/>
            <p:cNvSpPr/>
            <p:nvPr/>
          </p:nvSpPr>
          <p:spPr>
            <a:xfrm>
              <a:off x="5343527" y="2654182"/>
              <a:ext cx="44622" cy="3827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6" name="Google Shape;1596;p9"/>
            <p:cNvSpPr/>
            <p:nvPr/>
          </p:nvSpPr>
          <p:spPr>
            <a:xfrm>
              <a:off x="5343527" y="2380799"/>
              <a:ext cx="44622" cy="3834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7" y="2040"/>
                    <a:pt x="1813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7" name="Google Shape;1597;p9"/>
            <p:cNvSpPr/>
            <p:nvPr/>
          </p:nvSpPr>
          <p:spPr>
            <a:xfrm>
              <a:off x="5343527" y="2326115"/>
              <a:ext cx="44622" cy="3834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4" y="2138"/>
                    <a:pt x="1070" y="2138"/>
                  </a:cubicBezTo>
                  <a:cubicBezTo>
                    <a:pt x="1331" y="2138"/>
                    <a:pt x="1597" y="2040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8" name="Google Shape;1598;p9"/>
            <p:cNvSpPr/>
            <p:nvPr/>
          </p:nvSpPr>
          <p:spPr>
            <a:xfrm>
              <a:off x="5343527" y="2271592"/>
              <a:ext cx="44622" cy="3827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9" name="Google Shape;1599;p9"/>
            <p:cNvSpPr/>
            <p:nvPr/>
          </p:nvSpPr>
          <p:spPr>
            <a:xfrm>
              <a:off x="5343527" y="2216926"/>
              <a:ext cx="44622" cy="3825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0" name="Google Shape;1600;p9"/>
            <p:cNvSpPr/>
            <p:nvPr/>
          </p:nvSpPr>
          <p:spPr>
            <a:xfrm>
              <a:off x="5343527" y="2162243"/>
              <a:ext cx="44622" cy="3827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1" name="Google Shape;1601;p9"/>
            <p:cNvSpPr/>
            <p:nvPr/>
          </p:nvSpPr>
          <p:spPr>
            <a:xfrm>
              <a:off x="5343527" y="1889003"/>
              <a:ext cx="44622" cy="3834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7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2" name="Google Shape;1602;p9"/>
            <p:cNvSpPr/>
            <p:nvPr/>
          </p:nvSpPr>
          <p:spPr>
            <a:xfrm>
              <a:off x="5288844" y="2708848"/>
              <a:ext cx="44640" cy="38237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3" name="Google Shape;1603;p9"/>
            <p:cNvSpPr/>
            <p:nvPr/>
          </p:nvSpPr>
          <p:spPr>
            <a:xfrm>
              <a:off x="5288844" y="2654182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4" name="Google Shape;1604;p9"/>
            <p:cNvSpPr/>
            <p:nvPr/>
          </p:nvSpPr>
          <p:spPr>
            <a:xfrm>
              <a:off x="5288844" y="2435482"/>
              <a:ext cx="44640" cy="3825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5" name="Google Shape;1605;p9"/>
            <p:cNvSpPr/>
            <p:nvPr/>
          </p:nvSpPr>
          <p:spPr>
            <a:xfrm>
              <a:off x="5288844" y="1889003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6" name="Google Shape;1606;p9"/>
            <p:cNvSpPr/>
            <p:nvPr/>
          </p:nvSpPr>
          <p:spPr>
            <a:xfrm>
              <a:off x="5234160" y="2599498"/>
              <a:ext cx="44784" cy="3834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7" name="Google Shape;1607;p9"/>
            <p:cNvSpPr/>
            <p:nvPr/>
          </p:nvSpPr>
          <p:spPr>
            <a:xfrm>
              <a:off x="5234160" y="2544832"/>
              <a:ext cx="44891" cy="38327"/>
            </a:xfrm>
            <a:custGeom>
              <a:avLst/>
              <a:gdLst/>
              <a:ahLst/>
              <a:cxnLst/>
              <a:rect l="l" t="t" r="r" b="b"/>
              <a:pathLst>
                <a:path w="2503" h="2137" extrusionOk="0">
                  <a:moveTo>
                    <a:pt x="1076" y="0"/>
                  </a:moveTo>
                  <a:cubicBezTo>
                    <a:pt x="1073" y="0"/>
                    <a:pt x="1069" y="0"/>
                    <a:pt x="1066" y="0"/>
                  </a:cubicBez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9" y="0"/>
                    <a:pt x="10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8" name="Google Shape;1608;p9"/>
            <p:cNvSpPr/>
            <p:nvPr/>
          </p:nvSpPr>
          <p:spPr>
            <a:xfrm>
              <a:off x="5234160" y="2490148"/>
              <a:ext cx="44784" cy="3827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9" name="Google Shape;1609;p9"/>
            <p:cNvSpPr/>
            <p:nvPr/>
          </p:nvSpPr>
          <p:spPr>
            <a:xfrm>
              <a:off x="5234160" y="2435482"/>
              <a:ext cx="44784" cy="3825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6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0" name="Google Shape;1610;p9"/>
            <p:cNvSpPr/>
            <p:nvPr/>
          </p:nvSpPr>
          <p:spPr>
            <a:xfrm>
              <a:off x="5234160" y="1889003"/>
              <a:ext cx="44784" cy="3834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1"/>
                    <a:pt x="9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1" name="Google Shape;1611;p9"/>
            <p:cNvSpPr/>
            <p:nvPr/>
          </p:nvSpPr>
          <p:spPr>
            <a:xfrm>
              <a:off x="5179494" y="2490148"/>
              <a:ext cx="44784" cy="3827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3" y="1"/>
                  </a:moveTo>
                  <a:cubicBezTo>
                    <a:pt x="480" y="1"/>
                    <a:pt x="9" y="480"/>
                    <a:pt x="0" y="1066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2" name="Google Shape;1612;p9"/>
            <p:cNvSpPr/>
            <p:nvPr/>
          </p:nvSpPr>
          <p:spPr>
            <a:xfrm>
              <a:off x="5179494" y="1889003"/>
              <a:ext cx="44784" cy="3834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3" y="1"/>
                  </a:moveTo>
                  <a:cubicBezTo>
                    <a:pt x="480" y="1"/>
                    <a:pt x="9" y="481"/>
                    <a:pt x="0" y="1066"/>
                  </a:cubicBezTo>
                  <a:cubicBezTo>
                    <a:pt x="0" y="1710"/>
                    <a:pt x="529" y="2138"/>
                    <a:pt x="1078" y="2138"/>
                  </a:cubicBezTo>
                  <a:cubicBezTo>
                    <a:pt x="1340" y="2138"/>
                    <a:pt x="1606" y="2040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3" name="Google Shape;1613;p9"/>
            <p:cNvSpPr/>
            <p:nvPr/>
          </p:nvSpPr>
          <p:spPr>
            <a:xfrm>
              <a:off x="5124954" y="2708848"/>
              <a:ext cx="44640" cy="38237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4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4" name="Google Shape;1614;p9"/>
            <p:cNvSpPr/>
            <p:nvPr/>
          </p:nvSpPr>
          <p:spPr>
            <a:xfrm>
              <a:off x="5124954" y="2654182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5" name="Google Shape;1615;p9"/>
            <p:cNvSpPr/>
            <p:nvPr/>
          </p:nvSpPr>
          <p:spPr>
            <a:xfrm>
              <a:off x="5124954" y="2599498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6" name="Google Shape;1616;p9"/>
            <p:cNvSpPr/>
            <p:nvPr/>
          </p:nvSpPr>
          <p:spPr>
            <a:xfrm>
              <a:off x="5124954" y="2490148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7" name="Google Shape;1617;p9"/>
            <p:cNvSpPr/>
            <p:nvPr/>
          </p:nvSpPr>
          <p:spPr>
            <a:xfrm>
              <a:off x="5124954" y="1889003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8" name="Google Shape;1618;p9"/>
            <p:cNvSpPr/>
            <p:nvPr/>
          </p:nvSpPr>
          <p:spPr>
            <a:xfrm>
              <a:off x="5070288" y="2872738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9" name="Google Shape;1619;p9"/>
            <p:cNvSpPr/>
            <p:nvPr/>
          </p:nvSpPr>
          <p:spPr>
            <a:xfrm>
              <a:off x="5070288" y="2818054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0" name="Google Shape;1620;p9"/>
            <p:cNvSpPr/>
            <p:nvPr/>
          </p:nvSpPr>
          <p:spPr>
            <a:xfrm>
              <a:off x="5070288" y="2763388"/>
              <a:ext cx="44640" cy="38327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1" name="Google Shape;1621;p9"/>
            <p:cNvSpPr/>
            <p:nvPr/>
          </p:nvSpPr>
          <p:spPr>
            <a:xfrm>
              <a:off x="5070288" y="2708848"/>
              <a:ext cx="44640" cy="38237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2" name="Google Shape;1622;p9"/>
            <p:cNvSpPr/>
            <p:nvPr/>
          </p:nvSpPr>
          <p:spPr>
            <a:xfrm>
              <a:off x="5070288" y="2599498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3" name="Google Shape;1623;p9"/>
            <p:cNvSpPr/>
            <p:nvPr/>
          </p:nvSpPr>
          <p:spPr>
            <a:xfrm>
              <a:off x="5070288" y="2544832"/>
              <a:ext cx="44730" cy="38327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4" name="Google Shape;1624;p9"/>
            <p:cNvSpPr/>
            <p:nvPr/>
          </p:nvSpPr>
          <p:spPr>
            <a:xfrm>
              <a:off x="5070288" y="1889003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5" name="Google Shape;1625;p9"/>
            <p:cNvSpPr/>
            <p:nvPr/>
          </p:nvSpPr>
          <p:spPr>
            <a:xfrm>
              <a:off x="5015765" y="2872738"/>
              <a:ext cx="44622" cy="3827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57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6" name="Google Shape;1626;p9"/>
            <p:cNvSpPr/>
            <p:nvPr/>
          </p:nvSpPr>
          <p:spPr>
            <a:xfrm>
              <a:off x="5015765" y="1889003"/>
              <a:ext cx="44622" cy="3834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57" y="1"/>
                  </a:moveTo>
                  <a:cubicBezTo>
                    <a:pt x="472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7" y="2040"/>
                    <a:pt x="1813" y="1822"/>
                  </a:cubicBezTo>
                  <a:cubicBezTo>
                    <a:pt x="2488" y="1147"/>
                    <a:pt x="2008" y="1"/>
                    <a:pt x="10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7" name="Google Shape;1627;p9"/>
            <p:cNvSpPr/>
            <p:nvPr/>
          </p:nvSpPr>
          <p:spPr>
            <a:xfrm>
              <a:off x="5015658" y="1779815"/>
              <a:ext cx="44730" cy="38327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63" y="0"/>
                  </a:moveTo>
                  <a:cubicBezTo>
                    <a:pt x="478" y="0"/>
                    <a:pt x="6" y="480"/>
                    <a:pt x="6" y="1065"/>
                  </a:cubicBezTo>
                  <a:cubicBezTo>
                    <a:pt x="1" y="1709"/>
                    <a:pt x="528" y="2137"/>
                    <a:pt x="1076" y="2137"/>
                  </a:cubicBezTo>
                  <a:cubicBezTo>
                    <a:pt x="1337" y="2137"/>
                    <a:pt x="1603" y="2039"/>
                    <a:pt x="1819" y="1821"/>
                  </a:cubicBezTo>
                  <a:cubicBezTo>
                    <a:pt x="2494" y="1146"/>
                    <a:pt x="2014" y="0"/>
                    <a:pt x="10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8" name="Google Shape;1628;p9"/>
            <p:cNvSpPr/>
            <p:nvPr/>
          </p:nvSpPr>
          <p:spPr>
            <a:xfrm>
              <a:off x="4961081" y="3145959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9" name="Google Shape;1629;p9"/>
            <p:cNvSpPr/>
            <p:nvPr/>
          </p:nvSpPr>
          <p:spPr>
            <a:xfrm>
              <a:off x="4961081" y="3091294"/>
              <a:ext cx="44640" cy="38327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0" name="Google Shape;1630;p9"/>
            <p:cNvSpPr/>
            <p:nvPr/>
          </p:nvSpPr>
          <p:spPr>
            <a:xfrm>
              <a:off x="4961081" y="3036610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1" name="Google Shape;1631;p9"/>
            <p:cNvSpPr/>
            <p:nvPr/>
          </p:nvSpPr>
          <p:spPr>
            <a:xfrm>
              <a:off x="4961081" y="2872738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2" name="Google Shape;1632;p9"/>
            <p:cNvSpPr/>
            <p:nvPr/>
          </p:nvSpPr>
          <p:spPr>
            <a:xfrm>
              <a:off x="4961081" y="1889003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3" name="Google Shape;1633;p9"/>
            <p:cNvSpPr/>
            <p:nvPr/>
          </p:nvSpPr>
          <p:spPr>
            <a:xfrm>
              <a:off x="4960974" y="1779815"/>
              <a:ext cx="44748" cy="38327"/>
            </a:xfrm>
            <a:custGeom>
              <a:avLst/>
              <a:gdLst/>
              <a:ahLst/>
              <a:cxnLst/>
              <a:rect l="l" t="t" r="r" b="b"/>
              <a:pathLst>
                <a:path w="2495" h="2137" extrusionOk="0">
                  <a:moveTo>
                    <a:pt x="1071" y="0"/>
                  </a:moveTo>
                  <a:cubicBezTo>
                    <a:pt x="478" y="0"/>
                    <a:pt x="6" y="480"/>
                    <a:pt x="6" y="1065"/>
                  </a:cubicBezTo>
                  <a:cubicBezTo>
                    <a:pt x="1" y="1709"/>
                    <a:pt x="524" y="2137"/>
                    <a:pt x="1072" y="2137"/>
                  </a:cubicBezTo>
                  <a:cubicBezTo>
                    <a:pt x="1334" y="2137"/>
                    <a:pt x="1601" y="2039"/>
                    <a:pt x="1819" y="1821"/>
                  </a:cubicBezTo>
                  <a:cubicBezTo>
                    <a:pt x="2494" y="1146"/>
                    <a:pt x="2014" y="0"/>
                    <a:pt x="10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4" name="Google Shape;1634;p9"/>
            <p:cNvSpPr/>
            <p:nvPr/>
          </p:nvSpPr>
          <p:spPr>
            <a:xfrm>
              <a:off x="4906398" y="3091294"/>
              <a:ext cx="44640" cy="38327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39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5" name="Google Shape;1635;p9"/>
            <p:cNvSpPr/>
            <p:nvPr/>
          </p:nvSpPr>
          <p:spPr>
            <a:xfrm>
              <a:off x="4906398" y="2982087"/>
              <a:ext cx="44640" cy="38219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68" y="2131"/>
                  </a:cubicBezTo>
                  <a:cubicBezTo>
                    <a:pt x="1330" y="2131"/>
                    <a:pt x="1597" y="2032"/>
                    <a:pt x="1814" y="1813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6" name="Google Shape;1636;p9"/>
            <p:cNvSpPr/>
            <p:nvPr/>
          </p:nvSpPr>
          <p:spPr>
            <a:xfrm>
              <a:off x="4906398" y="2927404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7" name="Google Shape;1637;p9"/>
            <p:cNvSpPr/>
            <p:nvPr/>
          </p:nvSpPr>
          <p:spPr>
            <a:xfrm>
              <a:off x="4906398" y="1889003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8" name="Google Shape;1638;p9"/>
            <p:cNvSpPr/>
            <p:nvPr/>
          </p:nvSpPr>
          <p:spPr>
            <a:xfrm>
              <a:off x="4906398" y="1834337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0"/>
                  </a:moveTo>
                  <a:cubicBezTo>
                    <a:pt x="472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1"/>
                  </a:cubicBezTo>
                  <a:cubicBezTo>
                    <a:pt x="2489" y="1155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9" name="Google Shape;1639;p9"/>
            <p:cNvSpPr/>
            <p:nvPr/>
          </p:nvSpPr>
          <p:spPr>
            <a:xfrm>
              <a:off x="4906308" y="1779815"/>
              <a:ext cx="44730" cy="38327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1" y="0"/>
                  </a:moveTo>
                  <a:cubicBezTo>
                    <a:pt x="486" y="0"/>
                    <a:pt x="6" y="480"/>
                    <a:pt x="6" y="1065"/>
                  </a:cubicBezTo>
                  <a:cubicBezTo>
                    <a:pt x="0" y="1709"/>
                    <a:pt x="524" y="2137"/>
                    <a:pt x="1072" y="2137"/>
                  </a:cubicBezTo>
                  <a:cubicBezTo>
                    <a:pt x="1333" y="2137"/>
                    <a:pt x="1601" y="2039"/>
                    <a:pt x="1819" y="1821"/>
                  </a:cubicBezTo>
                  <a:cubicBezTo>
                    <a:pt x="2494" y="1154"/>
                    <a:pt x="2022" y="0"/>
                    <a:pt x="10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0" name="Google Shape;1640;p9"/>
            <p:cNvSpPr/>
            <p:nvPr/>
          </p:nvSpPr>
          <p:spPr>
            <a:xfrm>
              <a:off x="4851732" y="3091294"/>
              <a:ext cx="44622" cy="38327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1" name="Google Shape;1641;p9"/>
            <p:cNvSpPr/>
            <p:nvPr/>
          </p:nvSpPr>
          <p:spPr>
            <a:xfrm>
              <a:off x="4851732" y="3036610"/>
              <a:ext cx="44622" cy="3834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74"/>
                  </a:cubicBezTo>
                  <a:cubicBezTo>
                    <a:pt x="0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2" name="Google Shape;1642;p9"/>
            <p:cNvSpPr/>
            <p:nvPr/>
          </p:nvSpPr>
          <p:spPr>
            <a:xfrm>
              <a:off x="4851624" y="1779815"/>
              <a:ext cx="44730" cy="38255"/>
            </a:xfrm>
            <a:custGeom>
              <a:avLst/>
              <a:gdLst/>
              <a:ahLst/>
              <a:cxnLst/>
              <a:rect l="l" t="t" r="r" b="b"/>
              <a:pathLst>
                <a:path w="2494" h="2133" extrusionOk="0">
                  <a:moveTo>
                    <a:pt x="1071" y="0"/>
                  </a:moveTo>
                  <a:cubicBezTo>
                    <a:pt x="486" y="0"/>
                    <a:pt x="6" y="472"/>
                    <a:pt x="6" y="1065"/>
                  </a:cubicBezTo>
                  <a:cubicBezTo>
                    <a:pt x="1" y="1709"/>
                    <a:pt x="524" y="2133"/>
                    <a:pt x="1073" y="2133"/>
                  </a:cubicBezTo>
                  <a:cubicBezTo>
                    <a:pt x="1334" y="2133"/>
                    <a:pt x="1601" y="2036"/>
                    <a:pt x="1819" y="1821"/>
                  </a:cubicBezTo>
                  <a:cubicBezTo>
                    <a:pt x="2494" y="1154"/>
                    <a:pt x="2022" y="0"/>
                    <a:pt x="10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3" name="Google Shape;1643;p9"/>
            <p:cNvSpPr/>
            <p:nvPr/>
          </p:nvSpPr>
          <p:spPr>
            <a:xfrm>
              <a:off x="4797048" y="3036610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4" name="Google Shape;1644;p9"/>
            <p:cNvSpPr/>
            <p:nvPr/>
          </p:nvSpPr>
          <p:spPr>
            <a:xfrm>
              <a:off x="4797048" y="2982087"/>
              <a:ext cx="44640" cy="38219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2"/>
                    <a:pt x="1822" y="1813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5" name="Google Shape;1645;p9"/>
            <p:cNvSpPr/>
            <p:nvPr/>
          </p:nvSpPr>
          <p:spPr>
            <a:xfrm>
              <a:off x="4796958" y="1779815"/>
              <a:ext cx="44730" cy="38255"/>
            </a:xfrm>
            <a:custGeom>
              <a:avLst/>
              <a:gdLst/>
              <a:ahLst/>
              <a:cxnLst/>
              <a:rect l="l" t="t" r="r" b="b"/>
              <a:pathLst>
                <a:path w="2494" h="2133" extrusionOk="0">
                  <a:moveTo>
                    <a:pt x="1071" y="0"/>
                  </a:moveTo>
                  <a:cubicBezTo>
                    <a:pt x="485" y="0"/>
                    <a:pt x="6" y="472"/>
                    <a:pt x="6" y="1065"/>
                  </a:cubicBezTo>
                  <a:cubicBezTo>
                    <a:pt x="0" y="1709"/>
                    <a:pt x="524" y="2133"/>
                    <a:pt x="1072" y="2133"/>
                  </a:cubicBezTo>
                  <a:cubicBezTo>
                    <a:pt x="1334" y="2133"/>
                    <a:pt x="1601" y="2036"/>
                    <a:pt x="1819" y="1821"/>
                  </a:cubicBezTo>
                  <a:cubicBezTo>
                    <a:pt x="2493" y="1154"/>
                    <a:pt x="2022" y="0"/>
                    <a:pt x="10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6" name="Google Shape;1646;p9"/>
            <p:cNvSpPr/>
            <p:nvPr/>
          </p:nvSpPr>
          <p:spPr>
            <a:xfrm>
              <a:off x="4742382" y="2982087"/>
              <a:ext cx="44784" cy="38219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6" y="2131"/>
                    <a:pt x="1073" y="2131"/>
                  </a:cubicBezTo>
                  <a:cubicBezTo>
                    <a:pt x="1336" y="2131"/>
                    <a:pt x="1605" y="2032"/>
                    <a:pt x="1821" y="1813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7" name="Google Shape;1647;p9"/>
            <p:cNvSpPr/>
            <p:nvPr/>
          </p:nvSpPr>
          <p:spPr>
            <a:xfrm>
              <a:off x="4742382" y="2927404"/>
              <a:ext cx="44784" cy="3827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8" name="Google Shape;1648;p9"/>
            <p:cNvSpPr/>
            <p:nvPr/>
          </p:nvSpPr>
          <p:spPr>
            <a:xfrm>
              <a:off x="4742382" y="1834337"/>
              <a:ext cx="44784" cy="3834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0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96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9" name="Google Shape;1649;p9"/>
            <p:cNvSpPr/>
            <p:nvPr/>
          </p:nvSpPr>
          <p:spPr>
            <a:xfrm>
              <a:off x="4742382" y="1779815"/>
              <a:ext cx="44784" cy="3825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0" name="Google Shape;1650;p9"/>
            <p:cNvSpPr/>
            <p:nvPr/>
          </p:nvSpPr>
          <p:spPr>
            <a:xfrm>
              <a:off x="4687698" y="2872738"/>
              <a:ext cx="44784" cy="3827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1" name="Google Shape;1651;p9"/>
            <p:cNvSpPr/>
            <p:nvPr/>
          </p:nvSpPr>
          <p:spPr>
            <a:xfrm>
              <a:off x="4687698" y="1834337"/>
              <a:ext cx="44784" cy="3834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0"/>
                  </a:moveTo>
                  <a:cubicBezTo>
                    <a:pt x="480" y="9"/>
                    <a:pt x="9" y="480"/>
                    <a:pt x="1" y="1074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1"/>
                  </a:cubicBezTo>
                  <a:cubicBezTo>
                    <a:pt x="2497" y="1155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2" name="Google Shape;1652;p9"/>
            <p:cNvSpPr/>
            <p:nvPr/>
          </p:nvSpPr>
          <p:spPr>
            <a:xfrm>
              <a:off x="4633032" y="2927404"/>
              <a:ext cx="44622" cy="3827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9"/>
                    <a:pt x="522" y="2134"/>
                    <a:pt x="1068" y="2134"/>
                  </a:cubicBezTo>
                  <a:cubicBezTo>
                    <a:pt x="1329" y="2134"/>
                    <a:pt x="1595" y="2037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3" name="Google Shape;1653;p9"/>
            <p:cNvSpPr/>
            <p:nvPr/>
          </p:nvSpPr>
          <p:spPr>
            <a:xfrm>
              <a:off x="4633032" y="2872738"/>
              <a:ext cx="44622" cy="3827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6"/>
                    <a:pt x="1813" y="1821"/>
                  </a:cubicBezTo>
                  <a:cubicBezTo>
                    <a:pt x="2488" y="1155"/>
                    <a:pt x="2016" y="8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4" name="Google Shape;1654;p9"/>
            <p:cNvSpPr/>
            <p:nvPr/>
          </p:nvSpPr>
          <p:spPr>
            <a:xfrm>
              <a:off x="4633032" y="1834337"/>
              <a:ext cx="44622" cy="3834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0"/>
                  </a:moveTo>
                  <a:cubicBezTo>
                    <a:pt x="480" y="0"/>
                    <a:pt x="0" y="480"/>
                    <a:pt x="0" y="1074"/>
                  </a:cubicBezTo>
                  <a:cubicBezTo>
                    <a:pt x="0" y="1711"/>
                    <a:pt x="521" y="2137"/>
                    <a:pt x="1067" y="2137"/>
                  </a:cubicBezTo>
                  <a:cubicBezTo>
                    <a:pt x="1328" y="2137"/>
                    <a:pt x="1595" y="2040"/>
                    <a:pt x="1813" y="1821"/>
                  </a:cubicBezTo>
                  <a:cubicBezTo>
                    <a:pt x="2488" y="1155"/>
                    <a:pt x="2016" y="9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5" name="Google Shape;1655;p9"/>
            <p:cNvSpPr/>
            <p:nvPr/>
          </p:nvSpPr>
          <p:spPr>
            <a:xfrm>
              <a:off x="4578349" y="2982087"/>
              <a:ext cx="44784" cy="38219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96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6" name="Google Shape;1656;p9"/>
            <p:cNvSpPr/>
            <p:nvPr/>
          </p:nvSpPr>
          <p:spPr>
            <a:xfrm>
              <a:off x="4578349" y="2927404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9"/>
                    <a:pt x="522" y="2134"/>
                    <a:pt x="1069" y="2134"/>
                  </a:cubicBezTo>
                  <a:cubicBezTo>
                    <a:pt x="1329" y="2134"/>
                    <a:pt x="1596" y="2037"/>
                    <a:pt x="1814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7" name="Google Shape;1657;p9"/>
            <p:cNvSpPr/>
            <p:nvPr/>
          </p:nvSpPr>
          <p:spPr>
            <a:xfrm>
              <a:off x="4578349" y="1889003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2" y="2134"/>
                    <a:pt x="1069" y="2134"/>
                  </a:cubicBezTo>
                  <a:cubicBezTo>
                    <a:pt x="1329" y="2134"/>
                    <a:pt x="1596" y="2037"/>
                    <a:pt x="1814" y="1822"/>
                  </a:cubicBezTo>
                  <a:cubicBezTo>
                    <a:pt x="2488" y="1155"/>
                    <a:pt x="2017" y="9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8" name="Google Shape;1658;p9"/>
            <p:cNvSpPr/>
            <p:nvPr/>
          </p:nvSpPr>
          <p:spPr>
            <a:xfrm>
              <a:off x="4523683" y="3145959"/>
              <a:ext cx="44766" cy="38273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73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9" name="Google Shape;1659;p9"/>
            <p:cNvSpPr/>
            <p:nvPr/>
          </p:nvSpPr>
          <p:spPr>
            <a:xfrm>
              <a:off x="4523683" y="3091294"/>
              <a:ext cx="44766" cy="38327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73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39" y="2137"/>
                    <a:pt x="1606" y="2039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0" name="Google Shape;1660;p9"/>
            <p:cNvSpPr/>
            <p:nvPr/>
          </p:nvSpPr>
          <p:spPr>
            <a:xfrm>
              <a:off x="4523683" y="3036610"/>
              <a:ext cx="44766" cy="38345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73" y="1"/>
                  </a:moveTo>
                  <a:cubicBezTo>
                    <a:pt x="480" y="1"/>
                    <a:pt x="8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1" name="Google Shape;1661;p9"/>
            <p:cNvSpPr/>
            <p:nvPr/>
          </p:nvSpPr>
          <p:spPr>
            <a:xfrm>
              <a:off x="4523683" y="2982087"/>
              <a:ext cx="44766" cy="38219"/>
            </a:xfrm>
            <a:custGeom>
              <a:avLst/>
              <a:gdLst/>
              <a:ahLst/>
              <a:cxnLst/>
              <a:rect l="l" t="t" r="r" b="b"/>
              <a:pathLst>
                <a:path w="2496" h="2131" extrusionOk="0">
                  <a:moveTo>
                    <a:pt x="1073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6" y="2131"/>
                    <a:pt x="1073" y="2131"/>
                  </a:cubicBezTo>
                  <a:cubicBezTo>
                    <a:pt x="1336" y="2131"/>
                    <a:pt x="1604" y="2032"/>
                    <a:pt x="1821" y="1813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2" name="Google Shape;1662;p9"/>
            <p:cNvSpPr/>
            <p:nvPr/>
          </p:nvSpPr>
          <p:spPr>
            <a:xfrm>
              <a:off x="4523683" y="2927404"/>
              <a:ext cx="44766" cy="38273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73" y="1"/>
                  </a:moveTo>
                  <a:cubicBezTo>
                    <a:pt x="480" y="1"/>
                    <a:pt x="8" y="480"/>
                    <a:pt x="0" y="1066"/>
                  </a:cubicBezTo>
                  <a:cubicBezTo>
                    <a:pt x="0" y="1709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3" name="Google Shape;1663;p9"/>
            <p:cNvSpPr/>
            <p:nvPr/>
          </p:nvSpPr>
          <p:spPr>
            <a:xfrm>
              <a:off x="4523683" y="2872738"/>
              <a:ext cx="44766" cy="38273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73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4" name="Google Shape;1664;p9"/>
            <p:cNvSpPr/>
            <p:nvPr/>
          </p:nvSpPr>
          <p:spPr>
            <a:xfrm>
              <a:off x="4523683" y="1943687"/>
              <a:ext cx="44766" cy="38273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73" y="1"/>
                  </a:moveTo>
                  <a:cubicBezTo>
                    <a:pt x="480" y="1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5" name="Google Shape;1665;p9"/>
            <p:cNvSpPr/>
            <p:nvPr/>
          </p:nvSpPr>
          <p:spPr>
            <a:xfrm>
              <a:off x="4523683" y="1889003"/>
              <a:ext cx="44766" cy="38345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73" y="1"/>
                  </a:moveTo>
                  <a:cubicBezTo>
                    <a:pt x="480" y="1"/>
                    <a:pt x="8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6" name="Google Shape;1666;p9"/>
            <p:cNvSpPr/>
            <p:nvPr/>
          </p:nvSpPr>
          <p:spPr>
            <a:xfrm>
              <a:off x="4469142" y="3091294"/>
              <a:ext cx="44640" cy="38327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39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7" name="Google Shape;1667;p9"/>
            <p:cNvSpPr/>
            <p:nvPr/>
          </p:nvSpPr>
          <p:spPr>
            <a:xfrm>
              <a:off x="4469142" y="3036610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8" name="Google Shape;1668;p9"/>
            <p:cNvSpPr/>
            <p:nvPr/>
          </p:nvSpPr>
          <p:spPr>
            <a:xfrm>
              <a:off x="4469142" y="2982087"/>
              <a:ext cx="44640" cy="38219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67" y="2131"/>
                  </a:cubicBezTo>
                  <a:cubicBezTo>
                    <a:pt x="1330" y="2131"/>
                    <a:pt x="1597" y="2032"/>
                    <a:pt x="1814" y="1813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9" name="Google Shape;1669;p9"/>
            <p:cNvSpPr/>
            <p:nvPr/>
          </p:nvSpPr>
          <p:spPr>
            <a:xfrm>
              <a:off x="4469142" y="2927404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0" name="Google Shape;1670;p9"/>
            <p:cNvSpPr/>
            <p:nvPr/>
          </p:nvSpPr>
          <p:spPr>
            <a:xfrm>
              <a:off x="4469142" y="2872738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1" name="Google Shape;1671;p9"/>
            <p:cNvSpPr/>
            <p:nvPr/>
          </p:nvSpPr>
          <p:spPr>
            <a:xfrm>
              <a:off x="4469142" y="2818054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2" name="Google Shape;1672;p9"/>
            <p:cNvSpPr/>
            <p:nvPr/>
          </p:nvSpPr>
          <p:spPr>
            <a:xfrm>
              <a:off x="4469142" y="1998371"/>
              <a:ext cx="44640" cy="3825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3" name="Google Shape;1673;p9"/>
            <p:cNvSpPr/>
            <p:nvPr/>
          </p:nvSpPr>
          <p:spPr>
            <a:xfrm>
              <a:off x="4414476" y="2872738"/>
              <a:ext cx="44622" cy="3827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4" name="Google Shape;1674;p9"/>
            <p:cNvSpPr/>
            <p:nvPr/>
          </p:nvSpPr>
          <p:spPr>
            <a:xfrm>
              <a:off x="4414476" y="2818054"/>
              <a:ext cx="44622" cy="3834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5" name="Google Shape;1675;p9"/>
            <p:cNvSpPr/>
            <p:nvPr/>
          </p:nvSpPr>
          <p:spPr>
            <a:xfrm>
              <a:off x="4414476" y="1998371"/>
              <a:ext cx="44622" cy="3825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6" name="Google Shape;1676;p9"/>
            <p:cNvSpPr/>
            <p:nvPr/>
          </p:nvSpPr>
          <p:spPr>
            <a:xfrm>
              <a:off x="4414476" y="1943687"/>
              <a:ext cx="44622" cy="3827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7" name="Google Shape;1677;p9"/>
            <p:cNvSpPr/>
            <p:nvPr/>
          </p:nvSpPr>
          <p:spPr>
            <a:xfrm>
              <a:off x="4414476" y="1889003"/>
              <a:ext cx="44622" cy="3834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8" name="Google Shape;1678;p9"/>
            <p:cNvSpPr/>
            <p:nvPr/>
          </p:nvSpPr>
          <p:spPr>
            <a:xfrm>
              <a:off x="4414476" y="1834337"/>
              <a:ext cx="44622" cy="3834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0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9" name="Google Shape;1679;p9"/>
            <p:cNvSpPr/>
            <p:nvPr/>
          </p:nvSpPr>
          <p:spPr>
            <a:xfrm>
              <a:off x="4359793" y="2818054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74"/>
                  </a:cubicBezTo>
                  <a:cubicBezTo>
                    <a:pt x="1" y="1712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0" name="Google Shape;1680;p9"/>
            <p:cNvSpPr/>
            <p:nvPr/>
          </p:nvSpPr>
          <p:spPr>
            <a:xfrm>
              <a:off x="4359793" y="1943687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1" name="Google Shape;1681;p9"/>
            <p:cNvSpPr/>
            <p:nvPr/>
          </p:nvSpPr>
          <p:spPr>
            <a:xfrm>
              <a:off x="4359793" y="1889003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2" name="Google Shape;1682;p9"/>
            <p:cNvSpPr/>
            <p:nvPr/>
          </p:nvSpPr>
          <p:spPr>
            <a:xfrm>
              <a:off x="4359793" y="1779815"/>
              <a:ext cx="44640" cy="3825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3" name="Google Shape;1683;p9"/>
            <p:cNvSpPr/>
            <p:nvPr/>
          </p:nvSpPr>
          <p:spPr>
            <a:xfrm>
              <a:off x="4305127" y="2818054"/>
              <a:ext cx="44766" cy="38345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4" name="Google Shape;1684;p9"/>
            <p:cNvSpPr/>
            <p:nvPr/>
          </p:nvSpPr>
          <p:spPr>
            <a:xfrm>
              <a:off x="4305127" y="2763388"/>
              <a:ext cx="44766" cy="38327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96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5" name="Google Shape;1685;p9"/>
            <p:cNvSpPr/>
            <p:nvPr/>
          </p:nvSpPr>
          <p:spPr>
            <a:xfrm>
              <a:off x="4305127" y="1943687"/>
              <a:ext cx="44766" cy="38273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6" name="Google Shape;1686;p9"/>
            <p:cNvSpPr/>
            <p:nvPr/>
          </p:nvSpPr>
          <p:spPr>
            <a:xfrm>
              <a:off x="4305127" y="1889003"/>
              <a:ext cx="44766" cy="38345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7" name="Google Shape;1687;p9"/>
            <p:cNvSpPr/>
            <p:nvPr/>
          </p:nvSpPr>
          <p:spPr>
            <a:xfrm>
              <a:off x="4305127" y="1779815"/>
              <a:ext cx="44766" cy="38255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8" name="Google Shape;1688;p9"/>
            <p:cNvSpPr/>
            <p:nvPr/>
          </p:nvSpPr>
          <p:spPr>
            <a:xfrm>
              <a:off x="4305127" y="1670465"/>
              <a:ext cx="44766" cy="38255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9" name="Google Shape;1689;p9"/>
            <p:cNvSpPr/>
            <p:nvPr/>
          </p:nvSpPr>
          <p:spPr>
            <a:xfrm>
              <a:off x="4250443" y="2927404"/>
              <a:ext cx="44784" cy="3827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0" name="Google Shape;1690;p9"/>
            <p:cNvSpPr/>
            <p:nvPr/>
          </p:nvSpPr>
          <p:spPr>
            <a:xfrm>
              <a:off x="4250443" y="2872738"/>
              <a:ext cx="44784" cy="3827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1" name="Google Shape;1691;p9"/>
            <p:cNvSpPr/>
            <p:nvPr/>
          </p:nvSpPr>
          <p:spPr>
            <a:xfrm>
              <a:off x="4250443" y="2763388"/>
              <a:ext cx="44784" cy="38327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0" y="8"/>
                    <a:pt x="9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2" y="1821"/>
                  </a:cubicBezTo>
                  <a:cubicBezTo>
                    <a:pt x="2496" y="1154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2" name="Google Shape;1692;p9"/>
            <p:cNvSpPr/>
            <p:nvPr/>
          </p:nvSpPr>
          <p:spPr>
            <a:xfrm>
              <a:off x="4250443" y="1943687"/>
              <a:ext cx="44784" cy="3827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3" name="Google Shape;1693;p9"/>
            <p:cNvSpPr/>
            <p:nvPr/>
          </p:nvSpPr>
          <p:spPr>
            <a:xfrm>
              <a:off x="4250443" y="1779815"/>
              <a:ext cx="44784" cy="3825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4" name="Google Shape;1694;p9"/>
            <p:cNvSpPr/>
            <p:nvPr/>
          </p:nvSpPr>
          <p:spPr>
            <a:xfrm>
              <a:off x="4195921" y="2982087"/>
              <a:ext cx="44622" cy="38219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5" name="Google Shape;1695;p9"/>
            <p:cNvSpPr/>
            <p:nvPr/>
          </p:nvSpPr>
          <p:spPr>
            <a:xfrm>
              <a:off x="4195921" y="2927404"/>
              <a:ext cx="44622" cy="3827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2" y="2134"/>
                  </a:cubicBezTo>
                  <a:cubicBezTo>
                    <a:pt x="1332" y="2134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6" name="Google Shape;1696;p9"/>
            <p:cNvSpPr/>
            <p:nvPr/>
          </p:nvSpPr>
          <p:spPr>
            <a:xfrm>
              <a:off x="4195921" y="2872738"/>
              <a:ext cx="44622" cy="3827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7" name="Google Shape;1697;p9"/>
            <p:cNvSpPr/>
            <p:nvPr/>
          </p:nvSpPr>
          <p:spPr>
            <a:xfrm>
              <a:off x="4195921" y="2708848"/>
              <a:ext cx="44622" cy="38237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8" name="Google Shape;1698;p9"/>
            <p:cNvSpPr/>
            <p:nvPr/>
          </p:nvSpPr>
          <p:spPr>
            <a:xfrm>
              <a:off x="4195921" y="1998371"/>
              <a:ext cx="44622" cy="3825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9" name="Google Shape;1699;p9"/>
            <p:cNvSpPr/>
            <p:nvPr/>
          </p:nvSpPr>
          <p:spPr>
            <a:xfrm>
              <a:off x="4195921" y="1943687"/>
              <a:ext cx="44622" cy="3827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0" name="Google Shape;1700;p9"/>
            <p:cNvSpPr/>
            <p:nvPr/>
          </p:nvSpPr>
          <p:spPr>
            <a:xfrm>
              <a:off x="4195921" y="1834337"/>
              <a:ext cx="44622" cy="3834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0"/>
                  </a:moveTo>
                  <a:cubicBezTo>
                    <a:pt x="472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0" y="2137"/>
                  </a:cubicBezTo>
                  <a:cubicBezTo>
                    <a:pt x="1331" y="2137"/>
                    <a:pt x="1597" y="2040"/>
                    <a:pt x="1813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1" name="Google Shape;1701;p9"/>
            <p:cNvSpPr/>
            <p:nvPr/>
          </p:nvSpPr>
          <p:spPr>
            <a:xfrm>
              <a:off x="4195921" y="1670465"/>
              <a:ext cx="44622" cy="3825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2" name="Google Shape;1702;p9"/>
            <p:cNvSpPr/>
            <p:nvPr/>
          </p:nvSpPr>
          <p:spPr>
            <a:xfrm>
              <a:off x="4141237" y="3036610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3" name="Google Shape;1703;p9"/>
            <p:cNvSpPr/>
            <p:nvPr/>
          </p:nvSpPr>
          <p:spPr>
            <a:xfrm>
              <a:off x="4141237" y="2982087"/>
              <a:ext cx="44640" cy="38219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4" name="Google Shape;1704;p9"/>
            <p:cNvSpPr/>
            <p:nvPr/>
          </p:nvSpPr>
          <p:spPr>
            <a:xfrm>
              <a:off x="4141237" y="2872738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5" name="Google Shape;1705;p9"/>
            <p:cNvSpPr/>
            <p:nvPr/>
          </p:nvSpPr>
          <p:spPr>
            <a:xfrm>
              <a:off x="4141237" y="2818054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6" name="Google Shape;1706;p9"/>
            <p:cNvSpPr/>
            <p:nvPr/>
          </p:nvSpPr>
          <p:spPr>
            <a:xfrm>
              <a:off x="4141237" y="2708848"/>
              <a:ext cx="44640" cy="38237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7" name="Google Shape;1707;p9"/>
            <p:cNvSpPr/>
            <p:nvPr/>
          </p:nvSpPr>
          <p:spPr>
            <a:xfrm>
              <a:off x="4141237" y="1998371"/>
              <a:ext cx="44640" cy="3825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8" name="Google Shape;1708;p9"/>
            <p:cNvSpPr/>
            <p:nvPr/>
          </p:nvSpPr>
          <p:spPr>
            <a:xfrm>
              <a:off x="4141237" y="1889003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9" name="Google Shape;1709;p9"/>
            <p:cNvSpPr/>
            <p:nvPr/>
          </p:nvSpPr>
          <p:spPr>
            <a:xfrm>
              <a:off x="4141237" y="1834337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0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1"/>
                  </a:cubicBezTo>
                  <a:cubicBezTo>
                    <a:pt x="2488" y="1155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0" name="Google Shape;1710;p9"/>
            <p:cNvSpPr/>
            <p:nvPr/>
          </p:nvSpPr>
          <p:spPr>
            <a:xfrm>
              <a:off x="4086571" y="3036610"/>
              <a:ext cx="44622" cy="3834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1" name="Google Shape;1711;p9"/>
            <p:cNvSpPr/>
            <p:nvPr/>
          </p:nvSpPr>
          <p:spPr>
            <a:xfrm>
              <a:off x="4086571" y="2818054"/>
              <a:ext cx="44622" cy="3834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2" name="Google Shape;1712;p9"/>
            <p:cNvSpPr/>
            <p:nvPr/>
          </p:nvSpPr>
          <p:spPr>
            <a:xfrm>
              <a:off x="4086571" y="2763388"/>
              <a:ext cx="44622" cy="38327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3" name="Google Shape;1713;p9"/>
            <p:cNvSpPr/>
            <p:nvPr/>
          </p:nvSpPr>
          <p:spPr>
            <a:xfrm>
              <a:off x="4086571" y="2708848"/>
              <a:ext cx="44622" cy="38237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4" name="Google Shape;1714;p9"/>
            <p:cNvSpPr/>
            <p:nvPr/>
          </p:nvSpPr>
          <p:spPr>
            <a:xfrm>
              <a:off x="4086571" y="1998371"/>
              <a:ext cx="44622" cy="3825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5" name="Google Shape;1715;p9"/>
            <p:cNvSpPr/>
            <p:nvPr/>
          </p:nvSpPr>
          <p:spPr>
            <a:xfrm>
              <a:off x="4086571" y="1725131"/>
              <a:ext cx="44622" cy="3827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6" name="Google Shape;1716;p9"/>
            <p:cNvSpPr/>
            <p:nvPr/>
          </p:nvSpPr>
          <p:spPr>
            <a:xfrm>
              <a:off x="4031887" y="3036610"/>
              <a:ext cx="44784" cy="3834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9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7" name="Google Shape;1717;p9"/>
            <p:cNvSpPr/>
            <p:nvPr/>
          </p:nvSpPr>
          <p:spPr>
            <a:xfrm>
              <a:off x="4031887" y="2982087"/>
              <a:ext cx="44784" cy="38219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5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6" y="2131"/>
                    <a:pt x="1073" y="2131"/>
                  </a:cubicBezTo>
                  <a:cubicBezTo>
                    <a:pt x="1337" y="2131"/>
                    <a:pt x="1605" y="2032"/>
                    <a:pt x="1822" y="1813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8" name="Google Shape;1718;p9"/>
            <p:cNvSpPr/>
            <p:nvPr/>
          </p:nvSpPr>
          <p:spPr>
            <a:xfrm>
              <a:off x="4031887" y="2927404"/>
              <a:ext cx="44784" cy="3827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9" name="Google Shape;1719;p9"/>
            <p:cNvSpPr/>
            <p:nvPr/>
          </p:nvSpPr>
          <p:spPr>
            <a:xfrm>
              <a:off x="4031887" y="2763388"/>
              <a:ext cx="44784" cy="38327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8"/>
                    <a:pt x="9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2" y="1821"/>
                  </a:cubicBezTo>
                  <a:cubicBezTo>
                    <a:pt x="2496" y="1154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0" name="Google Shape;1720;p9"/>
            <p:cNvSpPr/>
            <p:nvPr/>
          </p:nvSpPr>
          <p:spPr>
            <a:xfrm>
              <a:off x="4031887" y="2708848"/>
              <a:ext cx="44784" cy="38237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65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8"/>
                    <a:pt x="526" y="2131"/>
                    <a:pt x="1073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1" name="Google Shape;1721;p9"/>
            <p:cNvSpPr/>
            <p:nvPr/>
          </p:nvSpPr>
          <p:spPr>
            <a:xfrm>
              <a:off x="4031887" y="2654182"/>
              <a:ext cx="44784" cy="3827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2" name="Google Shape;1722;p9"/>
            <p:cNvSpPr/>
            <p:nvPr/>
          </p:nvSpPr>
          <p:spPr>
            <a:xfrm>
              <a:off x="3977203" y="2927404"/>
              <a:ext cx="44784" cy="3827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3" name="Google Shape;1723;p9"/>
            <p:cNvSpPr/>
            <p:nvPr/>
          </p:nvSpPr>
          <p:spPr>
            <a:xfrm>
              <a:off x="3977203" y="2872738"/>
              <a:ext cx="44784" cy="3827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4" name="Google Shape;1724;p9"/>
            <p:cNvSpPr/>
            <p:nvPr/>
          </p:nvSpPr>
          <p:spPr>
            <a:xfrm>
              <a:off x="3977203" y="2818054"/>
              <a:ext cx="44784" cy="3834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5" name="Google Shape;1725;p9"/>
            <p:cNvSpPr/>
            <p:nvPr/>
          </p:nvSpPr>
          <p:spPr>
            <a:xfrm>
              <a:off x="3977203" y="2763388"/>
              <a:ext cx="44784" cy="38327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8"/>
                    <a:pt x="9" y="480"/>
                    <a:pt x="1" y="1073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2" y="1821"/>
                  </a:cubicBezTo>
                  <a:cubicBezTo>
                    <a:pt x="2497" y="1154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6" name="Google Shape;1726;p9"/>
            <p:cNvSpPr/>
            <p:nvPr/>
          </p:nvSpPr>
          <p:spPr>
            <a:xfrm>
              <a:off x="3922681" y="2818054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7" name="Google Shape;1727;p9"/>
            <p:cNvSpPr/>
            <p:nvPr/>
          </p:nvSpPr>
          <p:spPr>
            <a:xfrm>
              <a:off x="3922681" y="2763388"/>
              <a:ext cx="44640" cy="38327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8" name="Google Shape;1728;p9"/>
            <p:cNvSpPr/>
            <p:nvPr/>
          </p:nvSpPr>
          <p:spPr>
            <a:xfrm>
              <a:off x="3922681" y="2708848"/>
              <a:ext cx="44640" cy="38237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9" name="Google Shape;1729;p9"/>
            <p:cNvSpPr/>
            <p:nvPr/>
          </p:nvSpPr>
          <p:spPr>
            <a:xfrm>
              <a:off x="3922681" y="2654182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0" name="Google Shape;1730;p9"/>
            <p:cNvSpPr/>
            <p:nvPr/>
          </p:nvSpPr>
          <p:spPr>
            <a:xfrm>
              <a:off x="3922681" y="2599498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1" name="Google Shape;1731;p9"/>
            <p:cNvSpPr/>
            <p:nvPr/>
          </p:nvSpPr>
          <p:spPr>
            <a:xfrm>
              <a:off x="3922681" y="2544832"/>
              <a:ext cx="44730" cy="38327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6" y="0"/>
                  </a:moveTo>
                  <a:cubicBezTo>
                    <a:pt x="1072" y="0"/>
                    <a:pt x="1069" y="0"/>
                    <a:pt x="1066" y="0"/>
                  </a:cubicBez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2" name="Google Shape;1732;p9"/>
            <p:cNvSpPr/>
            <p:nvPr/>
          </p:nvSpPr>
          <p:spPr>
            <a:xfrm>
              <a:off x="3868015" y="2708848"/>
              <a:ext cx="44622" cy="38237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3" name="Google Shape;1733;p9"/>
            <p:cNvSpPr/>
            <p:nvPr/>
          </p:nvSpPr>
          <p:spPr>
            <a:xfrm>
              <a:off x="3868015" y="2599498"/>
              <a:ext cx="44622" cy="3834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4" name="Google Shape;1734;p9"/>
            <p:cNvSpPr/>
            <p:nvPr/>
          </p:nvSpPr>
          <p:spPr>
            <a:xfrm>
              <a:off x="3868015" y="2544832"/>
              <a:ext cx="44730" cy="38327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8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29" y="1821"/>
                  </a:cubicBezTo>
                  <a:cubicBezTo>
                    <a:pt x="2493" y="1149"/>
                    <a:pt x="2019" y="0"/>
                    <a:pt x="10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5" name="Google Shape;1735;p9"/>
            <p:cNvSpPr/>
            <p:nvPr/>
          </p:nvSpPr>
          <p:spPr>
            <a:xfrm>
              <a:off x="3813331" y="2599498"/>
              <a:ext cx="44784" cy="3834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6" name="Google Shape;1736;p9"/>
            <p:cNvSpPr/>
            <p:nvPr/>
          </p:nvSpPr>
          <p:spPr>
            <a:xfrm>
              <a:off x="3813331" y="2544832"/>
              <a:ext cx="44730" cy="38327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6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2" y="2039"/>
                    <a:pt x="1830" y="1821"/>
                  </a:cubicBezTo>
                  <a:cubicBezTo>
                    <a:pt x="2494" y="1149"/>
                    <a:pt x="2028" y="0"/>
                    <a:pt x="10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37" name="Google Shape;1737;p9"/>
          <p:cNvGrpSpPr/>
          <p:nvPr/>
        </p:nvGrpSpPr>
        <p:grpSpPr>
          <a:xfrm>
            <a:off x="5262407" y="1118636"/>
            <a:ext cx="226200" cy="225778"/>
            <a:chOff x="1421638" y="4125629"/>
            <a:chExt cx="374709" cy="374010"/>
          </a:xfrm>
        </p:grpSpPr>
        <p:sp>
          <p:nvSpPr>
            <p:cNvPr id="1738" name="Google Shape;1738;p9"/>
            <p:cNvSpPr/>
            <p:nvPr/>
          </p:nvSpPr>
          <p:spPr>
            <a:xfrm>
              <a:off x="1421638" y="4265954"/>
              <a:ext cx="374709" cy="233685"/>
            </a:xfrm>
            <a:custGeom>
              <a:avLst/>
              <a:gdLst/>
              <a:ahLst/>
              <a:cxnLst/>
              <a:rect l="l" t="t" r="r" b="b"/>
              <a:pathLst>
                <a:path w="11800" h="7359" extrusionOk="0">
                  <a:moveTo>
                    <a:pt x="3180" y="3298"/>
                  </a:moveTo>
                  <a:lnTo>
                    <a:pt x="3180" y="7001"/>
                  </a:lnTo>
                  <a:lnTo>
                    <a:pt x="1691" y="7001"/>
                  </a:lnTo>
                  <a:lnTo>
                    <a:pt x="1691" y="3298"/>
                  </a:lnTo>
                  <a:close/>
                  <a:moveTo>
                    <a:pt x="6680" y="2370"/>
                  </a:moveTo>
                  <a:lnTo>
                    <a:pt x="6680" y="7001"/>
                  </a:lnTo>
                  <a:lnTo>
                    <a:pt x="5192" y="7001"/>
                  </a:lnTo>
                  <a:lnTo>
                    <a:pt x="5192" y="2370"/>
                  </a:lnTo>
                  <a:close/>
                  <a:moveTo>
                    <a:pt x="10180" y="345"/>
                  </a:moveTo>
                  <a:lnTo>
                    <a:pt x="10180" y="7001"/>
                  </a:lnTo>
                  <a:lnTo>
                    <a:pt x="8692" y="7001"/>
                  </a:lnTo>
                  <a:lnTo>
                    <a:pt x="8692" y="345"/>
                  </a:lnTo>
                  <a:close/>
                  <a:moveTo>
                    <a:pt x="8502" y="0"/>
                  </a:moveTo>
                  <a:cubicBezTo>
                    <a:pt x="8406" y="0"/>
                    <a:pt x="8323" y="84"/>
                    <a:pt x="8323" y="179"/>
                  </a:cubicBezTo>
                  <a:lnTo>
                    <a:pt x="8323" y="7001"/>
                  </a:lnTo>
                  <a:lnTo>
                    <a:pt x="7013" y="7001"/>
                  </a:lnTo>
                  <a:lnTo>
                    <a:pt x="7013" y="2203"/>
                  </a:lnTo>
                  <a:cubicBezTo>
                    <a:pt x="7013" y="2120"/>
                    <a:pt x="6930" y="2024"/>
                    <a:pt x="6835" y="2024"/>
                  </a:cubicBezTo>
                  <a:lnTo>
                    <a:pt x="4989" y="2024"/>
                  </a:lnTo>
                  <a:cubicBezTo>
                    <a:pt x="4894" y="2024"/>
                    <a:pt x="4811" y="2108"/>
                    <a:pt x="4811" y="2203"/>
                  </a:cubicBezTo>
                  <a:lnTo>
                    <a:pt x="4811" y="7001"/>
                  </a:lnTo>
                  <a:lnTo>
                    <a:pt x="3501" y="7001"/>
                  </a:lnTo>
                  <a:lnTo>
                    <a:pt x="3501" y="3132"/>
                  </a:lnTo>
                  <a:cubicBezTo>
                    <a:pt x="3501" y="3036"/>
                    <a:pt x="3418" y="2953"/>
                    <a:pt x="3322" y="2953"/>
                  </a:cubicBezTo>
                  <a:lnTo>
                    <a:pt x="1477" y="2953"/>
                  </a:lnTo>
                  <a:cubicBezTo>
                    <a:pt x="1382" y="2953"/>
                    <a:pt x="1298" y="3024"/>
                    <a:pt x="1298" y="3132"/>
                  </a:cubicBezTo>
                  <a:lnTo>
                    <a:pt x="1298" y="7001"/>
                  </a:lnTo>
                  <a:lnTo>
                    <a:pt x="179" y="7001"/>
                  </a:lnTo>
                  <a:cubicBezTo>
                    <a:pt x="84" y="7001"/>
                    <a:pt x="1" y="7073"/>
                    <a:pt x="1" y="7180"/>
                  </a:cubicBezTo>
                  <a:cubicBezTo>
                    <a:pt x="1" y="7287"/>
                    <a:pt x="72" y="7358"/>
                    <a:pt x="179" y="7358"/>
                  </a:cubicBezTo>
                  <a:lnTo>
                    <a:pt x="11597" y="7358"/>
                  </a:lnTo>
                  <a:cubicBezTo>
                    <a:pt x="11681" y="7358"/>
                    <a:pt x="11776" y="7287"/>
                    <a:pt x="11776" y="7180"/>
                  </a:cubicBezTo>
                  <a:cubicBezTo>
                    <a:pt x="11800" y="7073"/>
                    <a:pt x="11728" y="7001"/>
                    <a:pt x="11633" y="7001"/>
                  </a:cubicBezTo>
                  <a:lnTo>
                    <a:pt x="10526" y="7001"/>
                  </a:lnTo>
                  <a:lnTo>
                    <a:pt x="10526" y="179"/>
                  </a:lnTo>
                  <a:cubicBezTo>
                    <a:pt x="10526" y="95"/>
                    <a:pt x="10442" y="0"/>
                    <a:pt x="103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9" name="Google Shape;1739;p9"/>
            <p:cNvSpPr/>
            <p:nvPr/>
          </p:nvSpPr>
          <p:spPr>
            <a:xfrm>
              <a:off x="1428052" y="4125629"/>
              <a:ext cx="356958" cy="215585"/>
            </a:xfrm>
            <a:custGeom>
              <a:avLst/>
              <a:gdLst/>
              <a:ahLst/>
              <a:cxnLst/>
              <a:rect l="l" t="t" r="r" b="b"/>
              <a:pathLst>
                <a:path w="11241" h="6789" extrusionOk="0">
                  <a:moveTo>
                    <a:pt x="10668" y="0"/>
                  </a:moveTo>
                  <a:cubicBezTo>
                    <a:pt x="10653" y="0"/>
                    <a:pt x="10637" y="1"/>
                    <a:pt x="10621" y="2"/>
                  </a:cubicBezTo>
                  <a:lnTo>
                    <a:pt x="9145" y="181"/>
                  </a:lnTo>
                  <a:cubicBezTo>
                    <a:pt x="8847" y="216"/>
                    <a:pt x="8633" y="490"/>
                    <a:pt x="8669" y="788"/>
                  </a:cubicBezTo>
                  <a:cubicBezTo>
                    <a:pt x="8691" y="1064"/>
                    <a:pt x="8938" y="1268"/>
                    <a:pt x="9211" y="1268"/>
                  </a:cubicBezTo>
                  <a:cubicBezTo>
                    <a:pt x="9232" y="1268"/>
                    <a:pt x="9254" y="1267"/>
                    <a:pt x="9276" y="1264"/>
                  </a:cubicBezTo>
                  <a:lnTo>
                    <a:pt x="9395" y="1252"/>
                  </a:lnTo>
                  <a:lnTo>
                    <a:pt x="9395" y="1252"/>
                  </a:lnTo>
                  <a:cubicBezTo>
                    <a:pt x="7597" y="3348"/>
                    <a:pt x="5442" y="4443"/>
                    <a:pt x="3918" y="4979"/>
                  </a:cubicBezTo>
                  <a:cubicBezTo>
                    <a:pt x="2025" y="5657"/>
                    <a:pt x="561" y="5717"/>
                    <a:pt x="537" y="5717"/>
                  </a:cubicBezTo>
                  <a:cubicBezTo>
                    <a:pt x="239" y="5729"/>
                    <a:pt x="1" y="5967"/>
                    <a:pt x="25" y="6265"/>
                  </a:cubicBezTo>
                  <a:cubicBezTo>
                    <a:pt x="37" y="6562"/>
                    <a:pt x="275" y="6789"/>
                    <a:pt x="561" y="6789"/>
                  </a:cubicBezTo>
                  <a:lnTo>
                    <a:pt x="572" y="6789"/>
                  </a:lnTo>
                  <a:cubicBezTo>
                    <a:pt x="632" y="6789"/>
                    <a:pt x="2192" y="6729"/>
                    <a:pt x="4263" y="6003"/>
                  </a:cubicBezTo>
                  <a:cubicBezTo>
                    <a:pt x="5418" y="5586"/>
                    <a:pt x="6514" y="5050"/>
                    <a:pt x="7490" y="4383"/>
                  </a:cubicBezTo>
                  <a:cubicBezTo>
                    <a:pt x="7561" y="4324"/>
                    <a:pt x="7597" y="4217"/>
                    <a:pt x="7538" y="4145"/>
                  </a:cubicBezTo>
                  <a:cubicBezTo>
                    <a:pt x="7501" y="4093"/>
                    <a:pt x="7445" y="4065"/>
                    <a:pt x="7391" y="4065"/>
                  </a:cubicBezTo>
                  <a:cubicBezTo>
                    <a:pt x="7358" y="4065"/>
                    <a:pt x="7326" y="4075"/>
                    <a:pt x="7299" y="4098"/>
                  </a:cubicBezTo>
                  <a:cubicBezTo>
                    <a:pt x="6335" y="4753"/>
                    <a:pt x="5275" y="5288"/>
                    <a:pt x="4144" y="5693"/>
                  </a:cubicBezTo>
                  <a:cubicBezTo>
                    <a:pt x="2132" y="6408"/>
                    <a:pt x="632" y="6467"/>
                    <a:pt x="561" y="6467"/>
                  </a:cubicBezTo>
                  <a:cubicBezTo>
                    <a:pt x="453" y="6467"/>
                    <a:pt x="358" y="6372"/>
                    <a:pt x="358" y="6265"/>
                  </a:cubicBezTo>
                  <a:cubicBezTo>
                    <a:pt x="358" y="6169"/>
                    <a:pt x="441" y="6074"/>
                    <a:pt x="561" y="6062"/>
                  </a:cubicBezTo>
                  <a:cubicBezTo>
                    <a:pt x="572" y="6062"/>
                    <a:pt x="2085" y="6003"/>
                    <a:pt x="4037" y="5300"/>
                  </a:cubicBezTo>
                  <a:cubicBezTo>
                    <a:pt x="5680" y="4717"/>
                    <a:pt x="8026" y="3514"/>
                    <a:pt x="9943" y="1133"/>
                  </a:cubicBezTo>
                  <a:cubicBezTo>
                    <a:pt x="10035" y="1018"/>
                    <a:pt x="9949" y="847"/>
                    <a:pt x="9813" y="847"/>
                  </a:cubicBezTo>
                  <a:cubicBezTo>
                    <a:pt x="9809" y="847"/>
                    <a:pt x="9804" y="847"/>
                    <a:pt x="9800" y="847"/>
                  </a:cubicBezTo>
                  <a:lnTo>
                    <a:pt x="9252" y="931"/>
                  </a:lnTo>
                  <a:cubicBezTo>
                    <a:pt x="9244" y="932"/>
                    <a:pt x="9236" y="932"/>
                    <a:pt x="9228" y="932"/>
                  </a:cubicBezTo>
                  <a:cubicBezTo>
                    <a:pt x="9139" y="932"/>
                    <a:pt x="9049" y="874"/>
                    <a:pt x="9038" y="776"/>
                  </a:cubicBezTo>
                  <a:cubicBezTo>
                    <a:pt x="9014" y="657"/>
                    <a:pt x="9085" y="550"/>
                    <a:pt x="9204" y="538"/>
                  </a:cubicBezTo>
                  <a:lnTo>
                    <a:pt x="10681" y="359"/>
                  </a:lnTo>
                  <a:cubicBezTo>
                    <a:pt x="10688" y="358"/>
                    <a:pt x="10696" y="358"/>
                    <a:pt x="10703" y="358"/>
                  </a:cubicBezTo>
                  <a:cubicBezTo>
                    <a:pt x="10812" y="358"/>
                    <a:pt x="10895" y="438"/>
                    <a:pt x="10895" y="550"/>
                  </a:cubicBezTo>
                  <a:lnTo>
                    <a:pt x="10895" y="2026"/>
                  </a:lnTo>
                  <a:cubicBezTo>
                    <a:pt x="10895" y="2133"/>
                    <a:pt x="10812" y="2217"/>
                    <a:pt x="10705" y="2217"/>
                  </a:cubicBezTo>
                  <a:cubicBezTo>
                    <a:pt x="10598" y="2217"/>
                    <a:pt x="10514" y="2133"/>
                    <a:pt x="10514" y="2026"/>
                  </a:cubicBezTo>
                  <a:lnTo>
                    <a:pt x="10514" y="1586"/>
                  </a:lnTo>
                  <a:cubicBezTo>
                    <a:pt x="10514" y="1502"/>
                    <a:pt x="10467" y="1443"/>
                    <a:pt x="10407" y="1419"/>
                  </a:cubicBezTo>
                  <a:cubicBezTo>
                    <a:pt x="10387" y="1409"/>
                    <a:pt x="10368" y="1405"/>
                    <a:pt x="10349" y="1405"/>
                  </a:cubicBezTo>
                  <a:cubicBezTo>
                    <a:pt x="10298" y="1405"/>
                    <a:pt x="10251" y="1435"/>
                    <a:pt x="10217" y="1478"/>
                  </a:cubicBezTo>
                  <a:cubicBezTo>
                    <a:pt x="9574" y="2264"/>
                    <a:pt x="8835" y="2979"/>
                    <a:pt x="8026" y="3610"/>
                  </a:cubicBezTo>
                  <a:cubicBezTo>
                    <a:pt x="7954" y="3669"/>
                    <a:pt x="7942" y="3764"/>
                    <a:pt x="8002" y="3848"/>
                  </a:cubicBezTo>
                  <a:cubicBezTo>
                    <a:pt x="8036" y="3888"/>
                    <a:pt x="8081" y="3910"/>
                    <a:pt x="8129" y="3910"/>
                  </a:cubicBezTo>
                  <a:cubicBezTo>
                    <a:pt x="8166" y="3910"/>
                    <a:pt x="8204" y="3897"/>
                    <a:pt x="8240" y="3872"/>
                  </a:cubicBezTo>
                  <a:cubicBezTo>
                    <a:pt x="8931" y="3336"/>
                    <a:pt x="9585" y="2729"/>
                    <a:pt x="10169" y="2062"/>
                  </a:cubicBezTo>
                  <a:cubicBezTo>
                    <a:pt x="10181" y="2336"/>
                    <a:pt x="10419" y="2574"/>
                    <a:pt x="10705" y="2574"/>
                  </a:cubicBezTo>
                  <a:cubicBezTo>
                    <a:pt x="11002" y="2574"/>
                    <a:pt x="11240" y="2336"/>
                    <a:pt x="11240" y="2038"/>
                  </a:cubicBezTo>
                  <a:lnTo>
                    <a:pt x="11240" y="573"/>
                  </a:lnTo>
                  <a:cubicBezTo>
                    <a:pt x="11240" y="395"/>
                    <a:pt x="11169" y="240"/>
                    <a:pt x="11050" y="133"/>
                  </a:cubicBezTo>
                  <a:cubicBezTo>
                    <a:pt x="10943" y="47"/>
                    <a:pt x="10807" y="0"/>
                    <a:pt x="106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4" name="Google Shape;1744;p10"/>
          <p:cNvSpPr txBox="1">
            <a:spLocks noGrp="1"/>
          </p:cNvSpPr>
          <p:nvPr>
            <p:ph type="title" idx="4"/>
          </p:nvPr>
        </p:nvSpPr>
        <p:spPr>
          <a:xfrm>
            <a:off x="1026200" y="414025"/>
            <a:ext cx="7962000" cy="9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AU"/>
              <a:t>BLOCK VAX PROFILE &amp; VACCINE REGISTRATION</a:t>
            </a:r>
            <a:endParaRPr/>
          </a:p>
        </p:txBody>
      </p:sp>
      <p:cxnSp>
        <p:nvCxnSpPr>
          <p:cNvPr id="1745" name="Google Shape;1745;p10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FFFFFF">
                <a:alpha val="49803"/>
              </a:srgbClr>
            </a:outerShdw>
          </a:effectLst>
        </p:spPr>
      </p:cxnSp>
      <p:pic>
        <p:nvPicPr>
          <p:cNvPr id="1746" name="Google Shape;1746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9116" y="1137122"/>
            <a:ext cx="2781300" cy="3520496"/>
          </a:xfrm>
          <a:prstGeom prst="rect">
            <a:avLst/>
          </a:prstGeom>
          <a:noFill/>
          <a:ln w="38100" cap="sq" cmpd="sng">
            <a:solidFill>
              <a:srgbClr val="153955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2745"/>
              </a:srgbClr>
            </a:outerShdw>
          </a:effectLst>
        </p:spPr>
      </p:pic>
      <p:pic>
        <p:nvPicPr>
          <p:cNvPr id="1747" name="Google Shape;1747;p10"/>
          <p:cNvPicPr preferRelativeResize="0"/>
          <p:nvPr/>
        </p:nvPicPr>
        <p:blipFill rotWithShape="1">
          <a:blip r:embed="rId4">
            <a:alphaModFix/>
          </a:blip>
          <a:srcRect r="5321"/>
          <a:stretch/>
        </p:blipFill>
        <p:spPr>
          <a:xfrm>
            <a:off x="3550222" y="1137122"/>
            <a:ext cx="4978035" cy="1228725"/>
          </a:xfrm>
          <a:prstGeom prst="rect">
            <a:avLst/>
          </a:prstGeom>
          <a:noFill/>
          <a:ln w="38100" cap="sq" cmpd="sng">
            <a:solidFill>
              <a:srgbClr val="153955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2745"/>
              </a:srgbClr>
            </a:outerShdw>
          </a:effectLst>
        </p:spPr>
      </p:pic>
      <p:pic>
        <p:nvPicPr>
          <p:cNvPr id="1748" name="Google Shape;1748;p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550222" y="2491303"/>
            <a:ext cx="4978035" cy="2166315"/>
          </a:xfrm>
          <a:prstGeom prst="rect">
            <a:avLst/>
          </a:prstGeom>
          <a:noFill/>
          <a:ln w="38100" cap="sq" cmpd="sng">
            <a:solidFill>
              <a:srgbClr val="153955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2745"/>
              </a:srgb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3" name="Google Shape;1753;p11"/>
          <p:cNvSpPr txBox="1">
            <a:spLocks noGrp="1"/>
          </p:cNvSpPr>
          <p:nvPr>
            <p:ph type="title" idx="4"/>
          </p:nvPr>
        </p:nvSpPr>
        <p:spPr>
          <a:xfrm>
            <a:off x="1011201" y="422650"/>
            <a:ext cx="6953100" cy="9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AU"/>
              <a:t>BLOCK VAX PATIENT REGISTRATION</a:t>
            </a:r>
            <a:endParaRPr/>
          </a:p>
        </p:txBody>
      </p:sp>
      <p:cxnSp>
        <p:nvCxnSpPr>
          <p:cNvPr id="1754" name="Google Shape;1754;p11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FFFFFF">
                <a:alpha val="49803"/>
              </a:srgbClr>
            </a:outerShdw>
          </a:effectLst>
        </p:spPr>
      </p:cxnSp>
      <p:pic>
        <p:nvPicPr>
          <p:cNvPr id="1755" name="Google Shape;1755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7687" y="1139350"/>
            <a:ext cx="8048625" cy="3171825"/>
          </a:xfrm>
          <a:prstGeom prst="rect">
            <a:avLst/>
          </a:prstGeom>
          <a:noFill/>
          <a:ln w="38100" cap="sq" cmpd="sng">
            <a:solidFill>
              <a:srgbClr val="153955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2745"/>
              </a:srgbClr>
            </a:outerShdw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0" name="Google Shape;1760;p12"/>
          <p:cNvSpPr txBox="1">
            <a:spLocks noGrp="1"/>
          </p:cNvSpPr>
          <p:nvPr>
            <p:ph type="title" idx="4"/>
          </p:nvPr>
        </p:nvSpPr>
        <p:spPr>
          <a:xfrm>
            <a:off x="1011200" y="422650"/>
            <a:ext cx="8048700" cy="9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AU"/>
              <a:t>BLOCK VAX REGISTER PROVIDERS &amp; VALIDATE </a:t>
            </a:r>
            <a:endParaRPr/>
          </a:p>
        </p:txBody>
      </p:sp>
      <p:cxnSp>
        <p:nvCxnSpPr>
          <p:cNvPr id="1761" name="Google Shape;1761;p12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FFFFFF">
                <a:alpha val="49803"/>
              </a:srgbClr>
            </a:outerShdw>
          </a:effectLst>
        </p:spPr>
      </p:cxnSp>
      <p:pic>
        <p:nvPicPr>
          <p:cNvPr id="1762" name="Google Shape;1762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98783" y="943692"/>
            <a:ext cx="5946434" cy="1438180"/>
          </a:xfrm>
          <a:prstGeom prst="rect">
            <a:avLst/>
          </a:prstGeom>
          <a:noFill/>
          <a:ln w="38100" cap="sq" cmpd="sng">
            <a:solidFill>
              <a:srgbClr val="153955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2745"/>
              </a:srgbClr>
            </a:outerShdw>
          </a:effectLst>
        </p:spPr>
      </p:pic>
      <p:pic>
        <p:nvPicPr>
          <p:cNvPr id="1763" name="Google Shape;1763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27425" y="2491400"/>
            <a:ext cx="6689149" cy="2346150"/>
          </a:xfrm>
          <a:prstGeom prst="rect">
            <a:avLst/>
          </a:prstGeom>
          <a:noFill/>
          <a:ln w="28575" cap="flat" cmpd="sng">
            <a:solidFill>
              <a:srgbClr val="153955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8" name="Google Shape;1768;p14"/>
          <p:cNvSpPr txBox="1"/>
          <p:nvPr/>
        </p:nvSpPr>
        <p:spPr>
          <a:xfrm>
            <a:off x="1168975" y="862500"/>
            <a:ext cx="6121200" cy="73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ExtraBold"/>
              <a:buNone/>
            </a:pPr>
            <a:r>
              <a:rPr lang="en-AU"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Demonstration</a:t>
            </a:r>
            <a:endParaRPr/>
          </a:p>
        </p:txBody>
      </p:sp>
      <p:cxnSp>
        <p:nvCxnSpPr>
          <p:cNvPr id="1769" name="Google Shape;1769;p14"/>
          <p:cNvCxnSpPr/>
          <p:nvPr/>
        </p:nvCxnSpPr>
        <p:spPr>
          <a:xfrm rot="10800000" flipH="1">
            <a:off x="2582425" y="1583399"/>
            <a:ext cx="3156300" cy="150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FFFFFF">
                <a:alpha val="49803"/>
              </a:srgbClr>
            </a:outerShdw>
          </a:effectLst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4" name="Google Shape;1774;p13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629300" cy="9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AU"/>
              <a:t>HOW CAN THIS PROGRAM GET TO THE NEXT LEVEL? </a:t>
            </a:r>
            <a:endParaRPr/>
          </a:p>
        </p:txBody>
      </p:sp>
      <p:cxnSp>
        <p:nvCxnSpPr>
          <p:cNvPr id="1775" name="Google Shape;1775;p13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FFFFFF">
                <a:alpha val="49803"/>
              </a:srgbClr>
            </a:outerShdw>
          </a:effectLst>
        </p:spPr>
      </p:cxnSp>
      <p:sp>
        <p:nvSpPr>
          <p:cNvPr id="1776" name="Google Shape;1776;p13"/>
          <p:cNvSpPr/>
          <p:nvPr/>
        </p:nvSpPr>
        <p:spPr>
          <a:xfrm>
            <a:off x="1077905" y="2739425"/>
            <a:ext cx="1819200" cy="1819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7" name="Google Shape;1777;p13"/>
          <p:cNvSpPr txBox="1">
            <a:spLocks noGrp="1"/>
          </p:cNvSpPr>
          <p:nvPr>
            <p:ph type="title" idx="4294967295"/>
          </p:nvPr>
        </p:nvSpPr>
        <p:spPr>
          <a:xfrm>
            <a:off x="695250" y="3033176"/>
            <a:ext cx="2584500" cy="7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AU" sz="3600" b="1">
                <a:solidFill>
                  <a:schemeClr val="lt1"/>
                </a:solidFill>
              </a:rPr>
              <a:t>MORE</a:t>
            </a:r>
            <a:br>
              <a:rPr lang="en-AU" sz="3600" b="1">
                <a:solidFill>
                  <a:schemeClr val="lt1"/>
                </a:solidFill>
              </a:rPr>
            </a:br>
            <a:r>
              <a:rPr lang="en-AU" sz="3600" b="1">
                <a:solidFill>
                  <a:schemeClr val="lt1"/>
                </a:solidFill>
              </a:rPr>
              <a:t>DATA</a:t>
            </a:r>
            <a:endParaRPr sz="3600" b="1">
              <a:solidFill>
                <a:schemeClr val="lt1"/>
              </a:solidFill>
            </a:endParaRPr>
          </a:p>
        </p:txBody>
      </p:sp>
      <p:sp>
        <p:nvSpPr>
          <p:cNvPr id="1778" name="Google Shape;1778;p13"/>
          <p:cNvSpPr/>
          <p:nvPr/>
        </p:nvSpPr>
        <p:spPr>
          <a:xfrm>
            <a:off x="3279750" y="1606525"/>
            <a:ext cx="2584500" cy="2584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9" name="Google Shape;1779;p13"/>
          <p:cNvSpPr txBox="1">
            <a:spLocks noGrp="1"/>
          </p:cNvSpPr>
          <p:nvPr>
            <p:ph type="title" idx="4294967295"/>
          </p:nvPr>
        </p:nvSpPr>
        <p:spPr>
          <a:xfrm>
            <a:off x="3279750" y="2364351"/>
            <a:ext cx="2584500" cy="7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AU" sz="2900" b="1">
                <a:solidFill>
                  <a:schemeClr val="lt1"/>
                </a:solidFill>
              </a:rPr>
              <a:t>BLOCKVAX</a:t>
            </a:r>
            <a:br>
              <a:rPr lang="en-AU" sz="2900" b="1">
                <a:solidFill>
                  <a:schemeClr val="lt1"/>
                </a:solidFill>
              </a:rPr>
            </a:br>
            <a:r>
              <a:rPr lang="en-AU" sz="2900" b="1">
                <a:solidFill>
                  <a:schemeClr val="lt1"/>
                </a:solidFill>
              </a:rPr>
              <a:t>USECASE</a:t>
            </a:r>
            <a:endParaRPr sz="2900" b="1">
              <a:solidFill>
                <a:schemeClr val="lt1"/>
              </a:solidFill>
            </a:endParaRPr>
          </a:p>
        </p:txBody>
      </p:sp>
      <p:sp>
        <p:nvSpPr>
          <p:cNvPr id="1780" name="Google Shape;1780;p13"/>
          <p:cNvSpPr/>
          <p:nvPr/>
        </p:nvSpPr>
        <p:spPr>
          <a:xfrm>
            <a:off x="6246905" y="1319200"/>
            <a:ext cx="1819200" cy="1819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1" name="Google Shape;1781;p13"/>
          <p:cNvSpPr txBox="1">
            <a:spLocks noGrp="1"/>
          </p:cNvSpPr>
          <p:nvPr>
            <p:ph type="title" idx="4294967295"/>
          </p:nvPr>
        </p:nvSpPr>
        <p:spPr>
          <a:xfrm>
            <a:off x="5864250" y="1866851"/>
            <a:ext cx="2584500" cy="7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AU" sz="1900">
                <a:solidFill>
                  <a:schemeClr val="lt1"/>
                </a:solidFill>
              </a:rPr>
              <a:t>CHATBOT</a:t>
            </a:r>
            <a:br>
              <a:rPr lang="en-AU" sz="1900">
                <a:solidFill>
                  <a:schemeClr val="lt1"/>
                </a:solidFill>
              </a:rPr>
            </a:br>
            <a:r>
              <a:rPr lang="en-AU" sz="1900">
                <a:solidFill>
                  <a:schemeClr val="lt1"/>
                </a:solidFill>
              </a:rPr>
              <a:t>COMPLEXITY</a:t>
            </a:r>
            <a:endParaRPr sz="1900">
              <a:solidFill>
                <a:schemeClr val="lt1"/>
              </a:solidFill>
            </a:endParaRPr>
          </a:p>
        </p:txBody>
      </p:sp>
      <p:cxnSp>
        <p:nvCxnSpPr>
          <p:cNvPr id="1782" name="Google Shape;1782;p13"/>
          <p:cNvCxnSpPr>
            <a:stCxn id="1780" idx="0"/>
          </p:cNvCxnSpPr>
          <p:nvPr/>
        </p:nvCxnSpPr>
        <p:spPr>
          <a:xfrm rot="10800000">
            <a:off x="7156505" y="-320000"/>
            <a:ext cx="0" cy="16392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83" name="Google Shape;1783;p13"/>
          <p:cNvCxnSpPr>
            <a:stCxn id="1778" idx="4"/>
          </p:cNvCxnSpPr>
          <p:nvPr/>
        </p:nvCxnSpPr>
        <p:spPr>
          <a:xfrm>
            <a:off x="4572000" y="4191025"/>
            <a:ext cx="0" cy="13620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84" name="Google Shape;1784;p13"/>
          <p:cNvCxnSpPr>
            <a:stCxn id="1776" idx="4"/>
          </p:cNvCxnSpPr>
          <p:nvPr/>
        </p:nvCxnSpPr>
        <p:spPr>
          <a:xfrm>
            <a:off x="1987505" y="4558625"/>
            <a:ext cx="0" cy="7128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9" name="Google Shape;1789;gd1745d090f_3_1"/>
          <p:cNvSpPr txBox="1"/>
          <p:nvPr/>
        </p:nvSpPr>
        <p:spPr>
          <a:xfrm>
            <a:off x="1168975" y="862500"/>
            <a:ext cx="6121200" cy="73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ExtraBold"/>
              <a:buNone/>
            </a:pPr>
            <a:r>
              <a:rPr lang="en-AU"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Questions ?</a:t>
            </a:r>
            <a:endParaRPr/>
          </a:p>
        </p:txBody>
      </p:sp>
      <p:cxnSp>
        <p:nvCxnSpPr>
          <p:cNvPr id="1790" name="Google Shape;1790;gd1745d090f_3_1"/>
          <p:cNvCxnSpPr/>
          <p:nvPr/>
        </p:nvCxnSpPr>
        <p:spPr>
          <a:xfrm rot="10800000" flipH="1">
            <a:off x="2582425" y="1583399"/>
            <a:ext cx="3156300" cy="150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FFFFFF">
                <a:alpha val="49800"/>
              </a:srgbClr>
            </a:outerShdw>
          </a:effectLst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5735700" cy="9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AU"/>
              <a:t>CONTENTS OF THIS PROJECT</a:t>
            </a:r>
            <a:endParaRPr/>
          </a:p>
        </p:txBody>
      </p:sp>
      <p:sp>
        <p:nvSpPr>
          <p:cNvPr id="44" name="Google Shape;44;p2"/>
          <p:cNvSpPr txBox="1">
            <a:spLocks noGrp="1"/>
          </p:cNvSpPr>
          <p:nvPr>
            <p:ph type="body" idx="1"/>
          </p:nvPr>
        </p:nvSpPr>
        <p:spPr>
          <a:xfrm>
            <a:off x="952950" y="921461"/>
            <a:ext cx="7172100" cy="30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50"/>
              <a:buNone/>
            </a:pPr>
            <a:r>
              <a:rPr lang="en-AU" sz="1400"/>
              <a:t>MISSION STATEMENT: Develop a covid vaccine support program to help health institutes in analysing data, and provide a system for tracking vaccinated patients using blockchain technology.</a:t>
            </a:r>
            <a:endParaRPr sz="1400"/>
          </a:p>
        </p:txBody>
      </p:sp>
      <p:cxnSp>
        <p:nvCxnSpPr>
          <p:cNvPr id="45" name="Google Shape;45;p2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FFFFFF">
                <a:alpha val="49803"/>
              </a:srgbClr>
            </a:outerShdw>
          </a:effectLst>
        </p:spPr>
      </p:cxnSp>
      <p:sp>
        <p:nvSpPr>
          <p:cNvPr id="46" name="Google Shape;46;p2"/>
          <p:cNvSpPr txBox="1"/>
          <p:nvPr/>
        </p:nvSpPr>
        <p:spPr>
          <a:xfrm>
            <a:off x="3552947" y="2905563"/>
            <a:ext cx="2067000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ExtraBold"/>
              <a:buNone/>
            </a:pPr>
            <a:r>
              <a:rPr lang="en-AU" sz="2400" b="0" i="0" u="none" strike="noStrike" cap="none">
                <a:solidFill>
                  <a:srgbClr val="FFAB4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COVID BUDDY</a:t>
            </a:r>
            <a:endParaRPr/>
          </a:p>
        </p:txBody>
      </p:sp>
      <p:sp>
        <p:nvSpPr>
          <p:cNvPr id="47" name="Google Shape;47;p2"/>
          <p:cNvSpPr txBox="1"/>
          <p:nvPr/>
        </p:nvSpPr>
        <p:spPr>
          <a:xfrm>
            <a:off x="3538497" y="3411483"/>
            <a:ext cx="20670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None/>
            </a:pPr>
            <a:r>
              <a:rPr lang="en-AU" sz="11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Chat-bot to </a:t>
            </a:r>
            <a:r>
              <a:rPr lang="en-AU" sz="1100" b="1" i="0" u="none" strike="noStrike" cap="none">
                <a:solidFill>
                  <a:srgbClr val="FFAB4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communicate and answer questions</a:t>
            </a:r>
            <a:r>
              <a:rPr lang="en-AU" sz="11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with the Public about </a:t>
            </a:r>
            <a:r>
              <a:rPr lang="en-AU" sz="1100" b="1" i="0" u="none" strike="noStrike" cap="none">
                <a:solidFill>
                  <a:srgbClr val="FFAB4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covid related queries.</a:t>
            </a:r>
            <a:endParaRPr/>
          </a:p>
        </p:txBody>
      </p:sp>
      <p:sp>
        <p:nvSpPr>
          <p:cNvPr id="48" name="Google Shape;48;p2"/>
          <p:cNvSpPr txBox="1"/>
          <p:nvPr/>
        </p:nvSpPr>
        <p:spPr>
          <a:xfrm>
            <a:off x="6028553" y="2898845"/>
            <a:ext cx="2067000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400" b="0" i="0" u="none" strike="noStrike" cap="none">
                <a:solidFill>
                  <a:srgbClr val="FFAB4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BLOCKVAX</a:t>
            </a:r>
            <a:endParaRPr sz="2400" b="0" i="0" u="none" strike="noStrike" cap="none">
              <a:solidFill>
                <a:srgbClr val="FFAB40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400">
                <a:solidFill>
                  <a:srgbClr val="FFAB4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CONTRACT</a:t>
            </a:r>
            <a:endParaRPr sz="2400">
              <a:solidFill>
                <a:srgbClr val="FFAB40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49" name="Google Shape;49;p2"/>
          <p:cNvSpPr txBox="1"/>
          <p:nvPr/>
        </p:nvSpPr>
        <p:spPr>
          <a:xfrm>
            <a:off x="6028553" y="3411483"/>
            <a:ext cx="20670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1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Using </a:t>
            </a:r>
            <a:r>
              <a:rPr lang="en-AU" sz="1100" b="1" i="0" u="none" strike="noStrike" cap="none">
                <a:solidFill>
                  <a:srgbClr val="FFAB4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Solidity</a:t>
            </a:r>
            <a:r>
              <a:rPr lang="en-AU" sz="11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to create a </a:t>
            </a:r>
            <a:r>
              <a:rPr lang="en-AU" sz="1100" b="1" i="0" u="none" strike="noStrike" cap="none">
                <a:solidFill>
                  <a:srgbClr val="FFAB4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patient contract</a:t>
            </a:r>
            <a:r>
              <a:rPr lang="en-AU" sz="11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to verify whether patient has been vaccinated or not.</a:t>
            </a:r>
            <a:endParaRPr/>
          </a:p>
        </p:txBody>
      </p:sp>
      <p:sp>
        <p:nvSpPr>
          <p:cNvPr id="50" name="Google Shape;50;p2"/>
          <p:cNvSpPr txBox="1"/>
          <p:nvPr/>
        </p:nvSpPr>
        <p:spPr>
          <a:xfrm>
            <a:off x="1048447" y="2904475"/>
            <a:ext cx="2067000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400" b="0" i="0" u="none" strike="noStrike" cap="none">
                <a:solidFill>
                  <a:srgbClr val="FFAB4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COVID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400" b="0" i="0" u="none" strike="noStrike" cap="none">
                <a:solidFill>
                  <a:srgbClr val="FFAB4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EXPLORER</a:t>
            </a:r>
            <a:endParaRPr/>
          </a:p>
        </p:txBody>
      </p:sp>
      <p:sp>
        <p:nvSpPr>
          <p:cNvPr id="51" name="Google Shape;51;p2"/>
          <p:cNvSpPr txBox="1"/>
          <p:nvPr/>
        </p:nvSpPr>
        <p:spPr>
          <a:xfrm>
            <a:off x="1048441" y="3411483"/>
            <a:ext cx="20670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1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Using</a:t>
            </a:r>
            <a:r>
              <a:rPr lang="en-AU" sz="1100" b="1">
                <a:solidFill>
                  <a:srgbClr val="FFAB4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AU" sz="1100" b="1" i="0" u="none" strike="noStrike" cap="none">
                <a:solidFill>
                  <a:srgbClr val="FFAB40"/>
                </a:solidFill>
                <a:latin typeface="Montserrat"/>
                <a:ea typeface="Montserrat"/>
                <a:cs typeface="Montserrat"/>
                <a:sym typeface="Montserrat"/>
              </a:rPr>
              <a:t>Streamlit</a:t>
            </a:r>
            <a:r>
              <a:rPr lang="en-AU" sz="11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and </a:t>
            </a:r>
            <a:r>
              <a:rPr lang="en-AU" sz="1100" b="1" i="0" u="none" strike="noStrike" cap="none">
                <a:solidFill>
                  <a:srgbClr val="FFAB40"/>
                </a:solidFill>
                <a:latin typeface="Montserrat"/>
                <a:ea typeface="Montserrat"/>
                <a:cs typeface="Montserrat"/>
                <a:sym typeface="Montserrat"/>
              </a:rPr>
              <a:t>Altair</a:t>
            </a:r>
            <a:r>
              <a:rPr lang="en-AU" sz="11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for dashboard Functionality</a:t>
            </a:r>
            <a:r>
              <a:rPr lang="en-AU" sz="11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,</a:t>
            </a:r>
            <a:endParaRPr sz="1100" b="1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-69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•"/>
            </a:pPr>
            <a:r>
              <a:rPr lang="en-AU" sz="1100" b="1" i="0" u="none" strike="noStrike" cap="none">
                <a:solidFill>
                  <a:srgbClr val="FFAB4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r>
              <a:rPr lang="en-AU" sz="11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Algorithms to analyse trends among different countries</a:t>
            </a:r>
            <a:r>
              <a:rPr lang="en-AU" sz="11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&amp;</a:t>
            </a:r>
            <a:endParaRPr sz="1100" b="1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-69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•"/>
            </a:pPr>
            <a:r>
              <a:rPr lang="en-AU" sz="1100" b="1" i="0" u="none" strike="noStrike" cap="none">
                <a:solidFill>
                  <a:srgbClr val="FFAB40"/>
                </a:solidFill>
                <a:latin typeface="Montserrat"/>
                <a:ea typeface="Montserrat"/>
                <a:cs typeface="Montserrat"/>
                <a:sym typeface="Montserrat"/>
              </a:rPr>
              <a:t>Python </a:t>
            </a:r>
            <a:r>
              <a:rPr lang="en-AU" sz="1100" b="1" i="0" u="none" strike="noStrike" cap="none">
                <a:solidFill>
                  <a:srgbClr val="E3E5E9"/>
                </a:solidFill>
                <a:latin typeface="Montserrat"/>
                <a:ea typeface="Montserrat"/>
                <a:cs typeface="Montserrat"/>
                <a:sym typeface="Montserrat"/>
              </a:rPr>
              <a:t>for other advanced data analysis.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2" name="Google Shape;52;p2"/>
          <p:cNvCxnSpPr/>
          <p:nvPr/>
        </p:nvCxnSpPr>
        <p:spPr>
          <a:xfrm>
            <a:off x="4436097" y="3388898"/>
            <a:ext cx="2718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FFFFFF">
                <a:alpha val="49803"/>
              </a:srgbClr>
            </a:outerShdw>
          </a:effectLst>
        </p:spPr>
      </p:cxnSp>
      <p:cxnSp>
        <p:nvCxnSpPr>
          <p:cNvPr id="53" name="Google Shape;53;p2"/>
          <p:cNvCxnSpPr/>
          <p:nvPr/>
        </p:nvCxnSpPr>
        <p:spPr>
          <a:xfrm>
            <a:off x="6926150" y="3388898"/>
            <a:ext cx="2718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FFFFFF">
                <a:alpha val="49803"/>
              </a:srgbClr>
            </a:outerShdw>
          </a:effectLst>
        </p:spPr>
      </p:cxnSp>
      <p:cxnSp>
        <p:nvCxnSpPr>
          <p:cNvPr id="54" name="Google Shape;54;p2"/>
          <p:cNvCxnSpPr/>
          <p:nvPr/>
        </p:nvCxnSpPr>
        <p:spPr>
          <a:xfrm>
            <a:off x="1946050" y="3388898"/>
            <a:ext cx="2718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FFFFFF">
                <a:alpha val="49803"/>
              </a:srgbClr>
            </a:outerShdw>
          </a:effectLst>
        </p:spPr>
      </p:cxnSp>
      <p:sp>
        <p:nvSpPr>
          <p:cNvPr id="55" name="Google Shape;55;p2"/>
          <p:cNvSpPr/>
          <p:nvPr/>
        </p:nvSpPr>
        <p:spPr>
          <a:xfrm>
            <a:off x="1739650" y="1887150"/>
            <a:ext cx="684600" cy="684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2"/>
          <p:cNvSpPr/>
          <p:nvPr/>
        </p:nvSpPr>
        <p:spPr>
          <a:xfrm>
            <a:off x="4229697" y="1887150"/>
            <a:ext cx="684600" cy="684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2"/>
          <p:cNvSpPr/>
          <p:nvPr/>
        </p:nvSpPr>
        <p:spPr>
          <a:xfrm>
            <a:off x="6719750" y="1887150"/>
            <a:ext cx="684600" cy="684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2"/>
          <p:cNvSpPr/>
          <p:nvPr/>
        </p:nvSpPr>
        <p:spPr>
          <a:xfrm>
            <a:off x="6850102" y="2024450"/>
            <a:ext cx="423884" cy="409986"/>
          </a:xfrm>
          <a:custGeom>
            <a:avLst/>
            <a:gdLst/>
            <a:ahLst/>
            <a:cxnLst/>
            <a:rect l="l" t="t" r="r" b="b"/>
            <a:pathLst>
              <a:path w="11407" h="11033" extrusionOk="0">
                <a:moveTo>
                  <a:pt x="1698" y="1130"/>
                </a:moveTo>
                <a:cubicBezTo>
                  <a:pt x="1739" y="1130"/>
                  <a:pt x="1780" y="1133"/>
                  <a:pt x="1822" y="1137"/>
                </a:cubicBezTo>
                <a:lnTo>
                  <a:pt x="1143" y="3626"/>
                </a:lnTo>
                <a:cubicBezTo>
                  <a:pt x="643" y="3423"/>
                  <a:pt x="357" y="2852"/>
                  <a:pt x="512" y="2316"/>
                </a:cubicBezTo>
                <a:lnTo>
                  <a:pt x="607" y="1959"/>
                </a:lnTo>
                <a:cubicBezTo>
                  <a:pt x="750" y="1453"/>
                  <a:pt x="1207" y="1130"/>
                  <a:pt x="1698" y="1130"/>
                </a:cubicBezTo>
                <a:close/>
                <a:moveTo>
                  <a:pt x="2641" y="304"/>
                </a:moveTo>
                <a:cubicBezTo>
                  <a:pt x="2755" y="304"/>
                  <a:pt x="2867" y="357"/>
                  <a:pt x="2929" y="471"/>
                </a:cubicBezTo>
                <a:cubicBezTo>
                  <a:pt x="2977" y="542"/>
                  <a:pt x="2989" y="649"/>
                  <a:pt x="2965" y="732"/>
                </a:cubicBezTo>
                <a:lnTo>
                  <a:pt x="1941" y="4566"/>
                </a:lnTo>
                <a:cubicBezTo>
                  <a:pt x="1905" y="4650"/>
                  <a:pt x="1846" y="4733"/>
                  <a:pt x="1774" y="4769"/>
                </a:cubicBezTo>
                <a:cubicBezTo>
                  <a:pt x="1719" y="4806"/>
                  <a:pt x="1659" y="4822"/>
                  <a:pt x="1601" y="4822"/>
                </a:cubicBezTo>
                <a:cubicBezTo>
                  <a:pt x="1396" y="4822"/>
                  <a:pt x="1207" y="4619"/>
                  <a:pt x="1262" y="4388"/>
                </a:cubicBezTo>
                <a:cubicBezTo>
                  <a:pt x="1310" y="4209"/>
                  <a:pt x="2215" y="828"/>
                  <a:pt x="2298" y="566"/>
                </a:cubicBezTo>
                <a:cubicBezTo>
                  <a:pt x="2339" y="397"/>
                  <a:pt x="2491" y="304"/>
                  <a:pt x="2641" y="304"/>
                </a:cubicBezTo>
                <a:close/>
                <a:moveTo>
                  <a:pt x="8751" y="3792"/>
                </a:moveTo>
                <a:lnTo>
                  <a:pt x="10168" y="4173"/>
                </a:lnTo>
                <a:lnTo>
                  <a:pt x="9894" y="5185"/>
                </a:lnTo>
                <a:lnTo>
                  <a:pt x="8489" y="4804"/>
                </a:lnTo>
                <a:cubicBezTo>
                  <a:pt x="8525" y="4614"/>
                  <a:pt x="8704" y="3983"/>
                  <a:pt x="8751" y="3792"/>
                </a:cubicBezTo>
                <a:close/>
                <a:moveTo>
                  <a:pt x="10789" y="3812"/>
                </a:moveTo>
                <a:cubicBezTo>
                  <a:pt x="10804" y="3812"/>
                  <a:pt x="10819" y="3813"/>
                  <a:pt x="10835" y="3816"/>
                </a:cubicBezTo>
                <a:cubicBezTo>
                  <a:pt x="10954" y="3852"/>
                  <a:pt x="11025" y="3971"/>
                  <a:pt x="11001" y="4090"/>
                </a:cubicBezTo>
                <a:lnTo>
                  <a:pt x="10573" y="5662"/>
                </a:lnTo>
                <a:cubicBezTo>
                  <a:pt x="10542" y="5765"/>
                  <a:pt x="10447" y="5833"/>
                  <a:pt x="10345" y="5833"/>
                </a:cubicBezTo>
                <a:cubicBezTo>
                  <a:pt x="10330" y="5833"/>
                  <a:pt x="10314" y="5831"/>
                  <a:pt x="10299" y="5828"/>
                </a:cubicBezTo>
                <a:cubicBezTo>
                  <a:pt x="10180" y="5805"/>
                  <a:pt x="10120" y="5626"/>
                  <a:pt x="10132" y="5566"/>
                </a:cubicBezTo>
                <a:cubicBezTo>
                  <a:pt x="10179" y="5391"/>
                  <a:pt x="10560" y="3982"/>
                  <a:pt x="10573" y="3982"/>
                </a:cubicBezTo>
                <a:cubicBezTo>
                  <a:pt x="10573" y="3982"/>
                  <a:pt x="10573" y="3982"/>
                  <a:pt x="10573" y="3983"/>
                </a:cubicBezTo>
                <a:cubicBezTo>
                  <a:pt x="10594" y="3879"/>
                  <a:pt x="10687" y="3812"/>
                  <a:pt x="10789" y="3812"/>
                </a:cubicBezTo>
                <a:close/>
                <a:moveTo>
                  <a:pt x="4679" y="4983"/>
                </a:moveTo>
                <a:lnTo>
                  <a:pt x="6799" y="5447"/>
                </a:lnTo>
                <a:lnTo>
                  <a:pt x="6799" y="5924"/>
                </a:lnTo>
                <a:cubicBezTo>
                  <a:pt x="6799" y="6245"/>
                  <a:pt x="6537" y="6531"/>
                  <a:pt x="6191" y="6531"/>
                </a:cubicBezTo>
                <a:lnTo>
                  <a:pt x="5286" y="6531"/>
                </a:lnTo>
                <a:cubicBezTo>
                  <a:pt x="4953" y="6531"/>
                  <a:pt x="4667" y="6257"/>
                  <a:pt x="4667" y="5924"/>
                </a:cubicBezTo>
                <a:lnTo>
                  <a:pt x="4667" y="4983"/>
                </a:lnTo>
                <a:close/>
                <a:moveTo>
                  <a:pt x="2644" y="0"/>
                </a:moveTo>
                <a:cubicBezTo>
                  <a:pt x="2359" y="0"/>
                  <a:pt x="2075" y="175"/>
                  <a:pt x="1988" y="494"/>
                </a:cubicBezTo>
                <a:lnTo>
                  <a:pt x="1905" y="840"/>
                </a:lnTo>
                <a:cubicBezTo>
                  <a:pt x="1835" y="829"/>
                  <a:pt x="1764" y="824"/>
                  <a:pt x="1694" y="824"/>
                </a:cubicBezTo>
                <a:cubicBezTo>
                  <a:pt x="1065" y="824"/>
                  <a:pt x="469" y="1246"/>
                  <a:pt x="298" y="1899"/>
                </a:cubicBezTo>
                <a:lnTo>
                  <a:pt x="191" y="2256"/>
                </a:lnTo>
                <a:cubicBezTo>
                  <a:pt x="0" y="2947"/>
                  <a:pt x="369" y="3685"/>
                  <a:pt x="1048" y="3959"/>
                </a:cubicBezTo>
                <a:lnTo>
                  <a:pt x="953" y="4292"/>
                </a:lnTo>
                <a:cubicBezTo>
                  <a:pt x="822" y="4751"/>
                  <a:pt x="1191" y="5150"/>
                  <a:pt x="1609" y="5150"/>
                </a:cubicBezTo>
                <a:cubicBezTo>
                  <a:pt x="1723" y="5150"/>
                  <a:pt x="1840" y="5121"/>
                  <a:pt x="1953" y="5054"/>
                </a:cubicBezTo>
                <a:cubicBezTo>
                  <a:pt x="2274" y="4876"/>
                  <a:pt x="2274" y="4554"/>
                  <a:pt x="2322" y="4459"/>
                </a:cubicBezTo>
                <a:lnTo>
                  <a:pt x="4358" y="4912"/>
                </a:lnTo>
                <a:lnTo>
                  <a:pt x="4358" y="5924"/>
                </a:lnTo>
                <a:cubicBezTo>
                  <a:pt x="4358" y="6436"/>
                  <a:pt x="4775" y="6852"/>
                  <a:pt x="5298" y="6852"/>
                </a:cubicBezTo>
                <a:lnTo>
                  <a:pt x="5584" y="6852"/>
                </a:lnTo>
                <a:lnTo>
                  <a:pt x="5584" y="7638"/>
                </a:lnTo>
                <a:lnTo>
                  <a:pt x="4001" y="7638"/>
                </a:lnTo>
                <a:cubicBezTo>
                  <a:pt x="3703" y="7638"/>
                  <a:pt x="3453" y="7900"/>
                  <a:pt x="3453" y="8198"/>
                </a:cubicBezTo>
                <a:cubicBezTo>
                  <a:pt x="3453" y="8495"/>
                  <a:pt x="3703" y="8745"/>
                  <a:pt x="4001" y="8745"/>
                </a:cubicBezTo>
                <a:lnTo>
                  <a:pt x="4298" y="8745"/>
                </a:lnTo>
                <a:lnTo>
                  <a:pt x="2679" y="10758"/>
                </a:lnTo>
                <a:cubicBezTo>
                  <a:pt x="2584" y="10865"/>
                  <a:pt x="2667" y="11019"/>
                  <a:pt x="2810" y="11019"/>
                </a:cubicBezTo>
                <a:cubicBezTo>
                  <a:pt x="2858" y="11019"/>
                  <a:pt x="2905" y="11008"/>
                  <a:pt x="2941" y="10960"/>
                </a:cubicBezTo>
                <a:lnTo>
                  <a:pt x="4727" y="8745"/>
                </a:lnTo>
                <a:lnTo>
                  <a:pt x="5596" y="8745"/>
                </a:lnTo>
                <a:lnTo>
                  <a:pt x="5596" y="10865"/>
                </a:lnTo>
                <a:cubicBezTo>
                  <a:pt x="5596" y="10948"/>
                  <a:pt x="5667" y="11019"/>
                  <a:pt x="5763" y="11019"/>
                </a:cubicBezTo>
                <a:cubicBezTo>
                  <a:pt x="5846" y="11019"/>
                  <a:pt x="5918" y="10948"/>
                  <a:pt x="5918" y="10865"/>
                </a:cubicBezTo>
                <a:lnTo>
                  <a:pt x="5918" y="8745"/>
                </a:lnTo>
                <a:lnTo>
                  <a:pt x="6787" y="8745"/>
                </a:lnTo>
                <a:lnTo>
                  <a:pt x="8573" y="10960"/>
                </a:lnTo>
                <a:cubicBezTo>
                  <a:pt x="8607" y="11009"/>
                  <a:pt x="8658" y="11033"/>
                  <a:pt x="8706" y="11033"/>
                </a:cubicBezTo>
                <a:cubicBezTo>
                  <a:pt x="8741" y="11033"/>
                  <a:pt x="8774" y="11020"/>
                  <a:pt x="8799" y="10996"/>
                </a:cubicBezTo>
                <a:cubicBezTo>
                  <a:pt x="8870" y="10936"/>
                  <a:pt x="8870" y="10829"/>
                  <a:pt x="8823" y="10769"/>
                </a:cubicBezTo>
                <a:lnTo>
                  <a:pt x="7203" y="8757"/>
                </a:lnTo>
                <a:lnTo>
                  <a:pt x="7501" y="8757"/>
                </a:lnTo>
                <a:cubicBezTo>
                  <a:pt x="7799" y="8757"/>
                  <a:pt x="8049" y="8507"/>
                  <a:pt x="8049" y="8210"/>
                </a:cubicBezTo>
                <a:cubicBezTo>
                  <a:pt x="8049" y="7912"/>
                  <a:pt x="7799" y="7662"/>
                  <a:pt x="7501" y="7662"/>
                </a:cubicBezTo>
                <a:lnTo>
                  <a:pt x="7108" y="7662"/>
                </a:lnTo>
                <a:cubicBezTo>
                  <a:pt x="7025" y="7662"/>
                  <a:pt x="6953" y="7733"/>
                  <a:pt x="6953" y="7817"/>
                </a:cubicBezTo>
                <a:cubicBezTo>
                  <a:pt x="6953" y="7912"/>
                  <a:pt x="7025" y="7983"/>
                  <a:pt x="7108" y="7983"/>
                </a:cubicBezTo>
                <a:lnTo>
                  <a:pt x="7501" y="7983"/>
                </a:lnTo>
                <a:cubicBezTo>
                  <a:pt x="7620" y="7983"/>
                  <a:pt x="7727" y="8091"/>
                  <a:pt x="7727" y="8210"/>
                </a:cubicBezTo>
                <a:cubicBezTo>
                  <a:pt x="7727" y="8329"/>
                  <a:pt x="7620" y="8436"/>
                  <a:pt x="7501" y="8436"/>
                </a:cubicBezTo>
                <a:lnTo>
                  <a:pt x="4024" y="8436"/>
                </a:lnTo>
                <a:cubicBezTo>
                  <a:pt x="3905" y="8436"/>
                  <a:pt x="3798" y="8329"/>
                  <a:pt x="3798" y="8210"/>
                </a:cubicBezTo>
                <a:cubicBezTo>
                  <a:pt x="3798" y="8091"/>
                  <a:pt x="3905" y="7983"/>
                  <a:pt x="4024" y="7983"/>
                </a:cubicBezTo>
                <a:lnTo>
                  <a:pt x="6489" y="7983"/>
                </a:lnTo>
                <a:cubicBezTo>
                  <a:pt x="6584" y="7983"/>
                  <a:pt x="6656" y="7912"/>
                  <a:pt x="6656" y="7817"/>
                </a:cubicBezTo>
                <a:cubicBezTo>
                  <a:pt x="6656" y="7733"/>
                  <a:pt x="6584" y="7662"/>
                  <a:pt x="6489" y="7662"/>
                </a:cubicBezTo>
                <a:lnTo>
                  <a:pt x="5929" y="7662"/>
                </a:lnTo>
                <a:lnTo>
                  <a:pt x="5929" y="6876"/>
                </a:lnTo>
                <a:lnTo>
                  <a:pt x="6203" y="6876"/>
                </a:lnTo>
                <a:cubicBezTo>
                  <a:pt x="6727" y="6876"/>
                  <a:pt x="7144" y="6459"/>
                  <a:pt x="7144" y="5935"/>
                </a:cubicBezTo>
                <a:lnTo>
                  <a:pt x="7144" y="5531"/>
                </a:lnTo>
                <a:lnTo>
                  <a:pt x="7668" y="5650"/>
                </a:lnTo>
                <a:cubicBezTo>
                  <a:pt x="7713" y="5660"/>
                  <a:pt x="7758" y="5665"/>
                  <a:pt x="7803" y="5665"/>
                </a:cubicBezTo>
                <a:cubicBezTo>
                  <a:pt x="8075" y="5665"/>
                  <a:pt x="8322" y="5484"/>
                  <a:pt x="8394" y="5197"/>
                </a:cubicBezTo>
                <a:lnTo>
                  <a:pt x="8406" y="5126"/>
                </a:lnTo>
                <a:lnTo>
                  <a:pt x="9823" y="5519"/>
                </a:lnTo>
                <a:cubicBezTo>
                  <a:pt x="9763" y="5793"/>
                  <a:pt x="9930" y="6078"/>
                  <a:pt x="10228" y="6150"/>
                </a:cubicBezTo>
                <a:cubicBezTo>
                  <a:pt x="10279" y="6164"/>
                  <a:pt x="10331" y="6171"/>
                  <a:pt x="10382" y="6171"/>
                </a:cubicBezTo>
                <a:cubicBezTo>
                  <a:pt x="10622" y="6171"/>
                  <a:pt x="10835" y="6015"/>
                  <a:pt x="10894" y="5769"/>
                </a:cubicBezTo>
                <a:lnTo>
                  <a:pt x="11323" y="4185"/>
                </a:lnTo>
                <a:cubicBezTo>
                  <a:pt x="11406" y="3888"/>
                  <a:pt x="11240" y="3590"/>
                  <a:pt x="10942" y="3519"/>
                </a:cubicBezTo>
                <a:cubicBezTo>
                  <a:pt x="10897" y="3507"/>
                  <a:pt x="10852" y="3502"/>
                  <a:pt x="10807" y="3502"/>
                </a:cubicBezTo>
                <a:cubicBezTo>
                  <a:pt x="10568" y="3502"/>
                  <a:pt x="10345" y="3655"/>
                  <a:pt x="10275" y="3876"/>
                </a:cubicBezTo>
                <a:lnTo>
                  <a:pt x="8858" y="3495"/>
                </a:lnTo>
                <a:lnTo>
                  <a:pt x="8870" y="3411"/>
                </a:lnTo>
                <a:cubicBezTo>
                  <a:pt x="8966" y="3090"/>
                  <a:pt x="8775" y="2757"/>
                  <a:pt x="8454" y="2673"/>
                </a:cubicBezTo>
                <a:lnTo>
                  <a:pt x="5679" y="1792"/>
                </a:lnTo>
                <a:cubicBezTo>
                  <a:pt x="5663" y="1787"/>
                  <a:pt x="5646" y="1785"/>
                  <a:pt x="5629" y="1785"/>
                </a:cubicBezTo>
                <a:cubicBezTo>
                  <a:pt x="5561" y="1785"/>
                  <a:pt x="5496" y="1823"/>
                  <a:pt x="5477" y="1899"/>
                </a:cubicBezTo>
                <a:cubicBezTo>
                  <a:pt x="5453" y="1983"/>
                  <a:pt x="5489" y="2078"/>
                  <a:pt x="5584" y="2102"/>
                </a:cubicBezTo>
                <a:lnTo>
                  <a:pt x="8346" y="2983"/>
                </a:lnTo>
                <a:cubicBezTo>
                  <a:pt x="8501" y="3030"/>
                  <a:pt x="8585" y="3197"/>
                  <a:pt x="8549" y="3340"/>
                </a:cubicBezTo>
                <a:cubicBezTo>
                  <a:pt x="8049" y="5162"/>
                  <a:pt x="8144" y="4816"/>
                  <a:pt x="8073" y="5126"/>
                </a:cubicBezTo>
                <a:cubicBezTo>
                  <a:pt x="8030" y="5263"/>
                  <a:pt x="7904" y="5344"/>
                  <a:pt x="7776" y="5344"/>
                </a:cubicBezTo>
                <a:cubicBezTo>
                  <a:pt x="7760" y="5344"/>
                  <a:pt x="7743" y="5343"/>
                  <a:pt x="7727" y="5340"/>
                </a:cubicBezTo>
                <a:lnTo>
                  <a:pt x="2393" y="4161"/>
                </a:lnTo>
                <a:lnTo>
                  <a:pt x="3155" y="1352"/>
                </a:lnTo>
                <a:lnTo>
                  <a:pt x="4977" y="1923"/>
                </a:lnTo>
                <a:cubicBezTo>
                  <a:pt x="4996" y="1931"/>
                  <a:pt x="5016" y="1935"/>
                  <a:pt x="5035" y="1935"/>
                </a:cubicBezTo>
                <a:cubicBezTo>
                  <a:pt x="5100" y="1935"/>
                  <a:pt x="5161" y="1892"/>
                  <a:pt x="5179" y="1828"/>
                </a:cubicBezTo>
                <a:cubicBezTo>
                  <a:pt x="5203" y="1733"/>
                  <a:pt x="5167" y="1649"/>
                  <a:pt x="5072" y="1614"/>
                </a:cubicBezTo>
                <a:lnTo>
                  <a:pt x="3239" y="1030"/>
                </a:lnTo>
                <a:cubicBezTo>
                  <a:pt x="3262" y="935"/>
                  <a:pt x="3405" y="661"/>
                  <a:pt x="3227" y="340"/>
                </a:cubicBezTo>
                <a:cubicBezTo>
                  <a:pt x="3095" y="109"/>
                  <a:pt x="2869" y="0"/>
                  <a:pt x="264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9" name="Google Shape;59;p2"/>
          <p:cNvGrpSpPr/>
          <p:nvPr/>
        </p:nvGrpSpPr>
        <p:grpSpPr>
          <a:xfrm>
            <a:off x="4408944" y="2017503"/>
            <a:ext cx="326106" cy="423908"/>
            <a:chOff x="3990517" y="3354173"/>
            <a:chExt cx="279559" cy="363402"/>
          </a:xfrm>
        </p:grpSpPr>
        <p:sp>
          <p:nvSpPr>
            <p:cNvPr id="60" name="Google Shape;60;p2"/>
            <p:cNvSpPr/>
            <p:nvPr/>
          </p:nvSpPr>
          <p:spPr>
            <a:xfrm>
              <a:off x="3990517" y="3354173"/>
              <a:ext cx="279559" cy="363402"/>
            </a:xfrm>
            <a:custGeom>
              <a:avLst/>
              <a:gdLst/>
              <a:ahLst/>
              <a:cxnLst/>
              <a:rect l="l" t="t" r="r" b="b"/>
              <a:pathLst>
                <a:path w="8776" h="11408" extrusionOk="0">
                  <a:moveTo>
                    <a:pt x="6322" y="346"/>
                  </a:moveTo>
                  <a:lnTo>
                    <a:pt x="6322" y="715"/>
                  </a:lnTo>
                  <a:lnTo>
                    <a:pt x="5537" y="715"/>
                  </a:lnTo>
                  <a:lnTo>
                    <a:pt x="5537" y="346"/>
                  </a:lnTo>
                  <a:close/>
                  <a:moveTo>
                    <a:pt x="6692" y="1049"/>
                  </a:moveTo>
                  <a:lnTo>
                    <a:pt x="6692" y="5121"/>
                  </a:lnTo>
                  <a:lnTo>
                    <a:pt x="5179" y="5121"/>
                  </a:lnTo>
                  <a:lnTo>
                    <a:pt x="5179" y="1049"/>
                  </a:lnTo>
                  <a:close/>
                  <a:moveTo>
                    <a:pt x="5763" y="5466"/>
                  </a:moveTo>
                  <a:lnTo>
                    <a:pt x="5763" y="6014"/>
                  </a:lnTo>
                  <a:lnTo>
                    <a:pt x="5465" y="6014"/>
                  </a:lnTo>
                  <a:lnTo>
                    <a:pt x="5465" y="5466"/>
                  </a:lnTo>
                  <a:close/>
                  <a:moveTo>
                    <a:pt x="6394" y="5466"/>
                  </a:moveTo>
                  <a:lnTo>
                    <a:pt x="6394" y="6633"/>
                  </a:lnTo>
                  <a:lnTo>
                    <a:pt x="6096" y="6633"/>
                  </a:lnTo>
                  <a:lnTo>
                    <a:pt x="6096" y="5466"/>
                  </a:lnTo>
                  <a:close/>
                  <a:moveTo>
                    <a:pt x="6953" y="8038"/>
                  </a:moveTo>
                  <a:cubicBezTo>
                    <a:pt x="7168" y="8038"/>
                    <a:pt x="7346" y="8216"/>
                    <a:pt x="7346" y="8443"/>
                  </a:cubicBezTo>
                  <a:cubicBezTo>
                    <a:pt x="7346" y="8669"/>
                    <a:pt x="7168" y="8847"/>
                    <a:pt x="6953" y="8847"/>
                  </a:cubicBezTo>
                  <a:lnTo>
                    <a:pt x="4584" y="8847"/>
                  </a:lnTo>
                  <a:lnTo>
                    <a:pt x="4584" y="8038"/>
                  </a:lnTo>
                  <a:close/>
                  <a:moveTo>
                    <a:pt x="6549" y="9193"/>
                  </a:moveTo>
                  <a:cubicBezTo>
                    <a:pt x="6537" y="9502"/>
                    <a:pt x="6275" y="9740"/>
                    <a:pt x="5965" y="9740"/>
                  </a:cubicBezTo>
                  <a:lnTo>
                    <a:pt x="4584" y="9740"/>
                  </a:lnTo>
                  <a:lnTo>
                    <a:pt x="4584" y="9193"/>
                  </a:lnTo>
                  <a:close/>
                  <a:moveTo>
                    <a:pt x="5882" y="10086"/>
                  </a:moveTo>
                  <a:lnTo>
                    <a:pt x="5882" y="10359"/>
                  </a:lnTo>
                  <a:lnTo>
                    <a:pt x="4584" y="10359"/>
                  </a:lnTo>
                  <a:lnTo>
                    <a:pt x="4584" y="10086"/>
                  </a:lnTo>
                  <a:close/>
                  <a:moveTo>
                    <a:pt x="4953" y="1"/>
                  </a:moveTo>
                  <a:cubicBezTo>
                    <a:pt x="4870" y="1"/>
                    <a:pt x="4787" y="72"/>
                    <a:pt x="4787" y="168"/>
                  </a:cubicBezTo>
                  <a:cubicBezTo>
                    <a:pt x="4787" y="263"/>
                    <a:pt x="4870" y="334"/>
                    <a:pt x="4953" y="334"/>
                  </a:cubicBezTo>
                  <a:lnTo>
                    <a:pt x="5144" y="334"/>
                  </a:lnTo>
                  <a:lnTo>
                    <a:pt x="5144" y="703"/>
                  </a:lnTo>
                  <a:lnTo>
                    <a:pt x="4953" y="703"/>
                  </a:lnTo>
                  <a:cubicBezTo>
                    <a:pt x="4870" y="703"/>
                    <a:pt x="4787" y="775"/>
                    <a:pt x="4787" y="870"/>
                  </a:cubicBezTo>
                  <a:lnTo>
                    <a:pt x="4787" y="1334"/>
                  </a:lnTo>
                  <a:lnTo>
                    <a:pt x="4370" y="1334"/>
                  </a:lnTo>
                  <a:cubicBezTo>
                    <a:pt x="3644" y="1334"/>
                    <a:pt x="2929" y="1513"/>
                    <a:pt x="2310" y="1846"/>
                  </a:cubicBezTo>
                  <a:cubicBezTo>
                    <a:pt x="2215" y="1894"/>
                    <a:pt x="2191" y="2001"/>
                    <a:pt x="2227" y="2073"/>
                  </a:cubicBezTo>
                  <a:cubicBezTo>
                    <a:pt x="2262" y="2132"/>
                    <a:pt x="2322" y="2168"/>
                    <a:pt x="2381" y="2168"/>
                  </a:cubicBezTo>
                  <a:cubicBezTo>
                    <a:pt x="2405" y="2168"/>
                    <a:pt x="2441" y="2168"/>
                    <a:pt x="2453" y="2144"/>
                  </a:cubicBezTo>
                  <a:cubicBezTo>
                    <a:pt x="3036" y="1835"/>
                    <a:pt x="3691" y="1668"/>
                    <a:pt x="4358" y="1668"/>
                  </a:cubicBezTo>
                  <a:lnTo>
                    <a:pt x="4775" y="1668"/>
                  </a:lnTo>
                  <a:lnTo>
                    <a:pt x="4775" y="3382"/>
                  </a:lnTo>
                  <a:lnTo>
                    <a:pt x="4358" y="3382"/>
                  </a:lnTo>
                  <a:cubicBezTo>
                    <a:pt x="3060" y="3382"/>
                    <a:pt x="2024" y="4430"/>
                    <a:pt x="2024" y="5716"/>
                  </a:cubicBezTo>
                  <a:cubicBezTo>
                    <a:pt x="2024" y="6954"/>
                    <a:pt x="2977" y="7966"/>
                    <a:pt x="4191" y="8038"/>
                  </a:cubicBezTo>
                  <a:lnTo>
                    <a:pt x="4191" y="9740"/>
                  </a:lnTo>
                  <a:cubicBezTo>
                    <a:pt x="2048" y="9645"/>
                    <a:pt x="346" y="7883"/>
                    <a:pt x="346" y="5716"/>
                  </a:cubicBezTo>
                  <a:cubicBezTo>
                    <a:pt x="346" y="4454"/>
                    <a:pt x="917" y="3299"/>
                    <a:pt x="1917" y="2525"/>
                  </a:cubicBezTo>
                  <a:cubicBezTo>
                    <a:pt x="1989" y="2466"/>
                    <a:pt x="2012" y="2358"/>
                    <a:pt x="1953" y="2287"/>
                  </a:cubicBezTo>
                  <a:cubicBezTo>
                    <a:pt x="1918" y="2238"/>
                    <a:pt x="1867" y="2214"/>
                    <a:pt x="1817" y="2214"/>
                  </a:cubicBezTo>
                  <a:cubicBezTo>
                    <a:pt x="1780" y="2214"/>
                    <a:pt x="1744" y="2226"/>
                    <a:pt x="1715" y="2251"/>
                  </a:cubicBezTo>
                  <a:cubicBezTo>
                    <a:pt x="1191" y="2656"/>
                    <a:pt x="762" y="3180"/>
                    <a:pt x="465" y="3751"/>
                  </a:cubicBezTo>
                  <a:cubicBezTo>
                    <a:pt x="143" y="4371"/>
                    <a:pt x="0" y="5037"/>
                    <a:pt x="0" y="5716"/>
                  </a:cubicBezTo>
                  <a:cubicBezTo>
                    <a:pt x="0" y="8073"/>
                    <a:pt x="1858" y="9990"/>
                    <a:pt x="4191" y="10086"/>
                  </a:cubicBezTo>
                  <a:lnTo>
                    <a:pt x="4191" y="10359"/>
                  </a:lnTo>
                  <a:lnTo>
                    <a:pt x="2036" y="10359"/>
                  </a:lnTo>
                  <a:cubicBezTo>
                    <a:pt x="1739" y="10359"/>
                    <a:pt x="1512" y="10598"/>
                    <a:pt x="1512" y="10883"/>
                  </a:cubicBezTo>
                  <a:cubicBezTo>
                    <a:pt x="1512" y="11181"/>
                    <a:pt x="1750" y="11407"/>
                    <a:pt x="2036" y="11407"/>
                  </a:cubicBezTo>
                  <a:lnTo>
                    <a:pt x="8263" y="11407"/>
                  </a:lnTo>
                  <a:cubicBezTo>
                    <a:pt x="8561" y="11407"/>
                    <a:pt x="8775" y="11169"/>
                    <a:pt x="8775" y="10883"/>
                  </a:cubicBezTo>
                  <a:cubicBezTo>
                    <a:pt x="8775" y="10598"/>
                    <a:pt x="8537" y="10359"/>
                    <a:pt x="8263" y="10359"/>
                  </a:cubicBezTo>
                  <a:lnTo>
                    <a:pt x="7465" y="10359"/>
                  </a:lnTo>
                  <a:cubicBezTo>
                    <a:pt x="7382" y="10359"/>
                    <a:pt x="7311" y="10443"/>
                    <a:pt x="7311" y="10526"/>
                  </a:cubicBezTo>
                  <a:cubicBezTo>
                    <a:pt x="7311" y="10621"/>
                    <a:pt x="7382" y="10693"/>
                    <a:pt x="7465" y="10693"/>
                  </a:cubicBezTo>
                  <a:lnTo>
                    <a:pt x="8263" y="10693"/>
                  </a:lnTo>
                  <a:cubicBezTo>
                    <a:pt x="8358" y="10693"/>
                    <a:pt x="8454" y="10776"/>
                    <a:pt x="8454" y="10883"/>
                  </a:cubicBezTo>
                  <a:cubicBezTo>
                    <a:pt x="8454" y="10990"/>
                    <a:pt x="8358" y="11074"/>
                    <a:pt x="8263" y="11074"/>
                  </a:cubicBezTo>
                  <a:lnTo>
                    <a:pt x="2084" y="11074"/>
                  </a:lnTo>
                  <a:cubicBezTo>
                    <a:pt x="1977" y="11074"/>
                    <a:pt x="1893" y="10990"/>
                    <a:pt x="1893" y="10883"/>
                  </a:cubicBezTo>
                  <a:cubicBezTo>
                    <a:pt x="1893" y="10776"/>
                    <a:pt x="1977" y="10693"/>
                    <a:pt x="2084" y="10693"/>
                  </a:cubicBezTo>
                  <a:lnTo>
                    <a:pt x="6787" y="10693"/>
                  </a:lnTo>
                  <a:cubicBezTo>
                    <a:pt x="6870" y="10693"/>
                    <a:pt x="6953" y="10621"/>
                    <a:pt x="6953" y="10526"/>
                  </a:cubicBezTo>
                  <a:cubicBezTo>
                    <a:pt x="6953" y="10443"/>
                    <a:pt x="6870" y="10359"/>
                    <a:pt x="6787" y="10359"/>
                  </a:cubicBezTo>
                  <a:lnTo>
                    <a:pt x="6203" y="10359"/>
                  </a:lnTo>
                  <a:lnTo>
                    <a:pt x="6203" y="10050"/>
                  </a:lnTo>
                  <a:cubicBezTo>
                    <a:pt x="6596" y="9943"/>
                    <a:pt x="6870" y="9609"/>
                    <a:pt x="6870" y="9193"/>
                  </a:cubicBezTo>
                  <a:lnTo>
                    <a:pt x="6930" y="9193"/>
                  </a:lnTo>
                  <a:cubicBezTo>
                    <a:pt x="7334" y="9193"/>
                    <a:pt x="7680" y="8859"/>
                    <a:pt x="7680" y="8443"/>
                  </a:cubicBezTo>
                  <a:cubicBezTo>
                    <a:pt x="7680" y="8038"/>
                    <a:pt x="7346" y="7704"/>
                    <a:pt x="6930" y="7704"/>
                  </a:cubicBezTo>
                  <a:lnTo>
                    <a:pt x="4406" y="7704"/>
                  </a:lnTo>
                  <a:cubicBezTo>
                    <a:pt x="3298" y="7704"/>
                    <a:pt x="2405" y="6811"/>
                    <a:pt x="2405" y="5704"/>
                  </a:cubicBezTo>
                  <a:cubicBezTo>
                    <a:pt x="2405" y="4609"/>
                    <a:pt x="3298" y="3716"/>
                    <a:pt x="4406" y="3716"/>
                  </a:cubicBezTo>
                  <a:lnTo>
                    <a:pt x="4822" y="3716"/>
                  </a:lnTo>
                  <a:lnTo>
                    <a:pt x="4822" y="5287"/>
                  </a:lnTo>
                  <a:cubicBezTo>
                    <a:pt x="4822" y="5383"/>
                    <a:pt x="4894" y="5454"/>
                    <a:pt x="4989" y="5454"/>
                  </a:cubicBezTo>
                  <a:lnTo>
                    <a:pt x="5108" y="5454"/>
                  </a:lnTo>
                  <a:lnTo>
                    <a:pt x="5108" y="6180"/>
                  </a:lnTo>
                  <a:cubicBezTo>
                    <a:pt x="5108" y="6276"/>
                    <a:pt x="5179" y="6347"/>
                    <a:pt x="5263" y="6347"/>
                  </a:cubicBezTo>
                  <a:lnTo>
                    <a:pt x="5727" y="6347"/>
                  </a:lnTo>
                  <a:lnTo>
                    <a:pt x="5727" y="6788"/>
                  </a:lnTo>
                  <a:cubicBezTo>
                    <a:pt x="5727" y="6883"/>
                    <a:pt x="5799" y="6954"/>
                    <a:pt x="5894" y="6954"/>
                  </a:cubicBezTo>
                  <a:lnTo>
                    <a:pt x="6537" y="6954"/>
                  </a:lnTo>
                  <a:cubicBezTo>
                    <a:pt x="6620" y="6954"/>
                    <a:pt x="6692" y="6883"/>
                    <a:pt x="6692" y="6788"/>
                  </a:cubicBezTo>
                  <a:lnTo>
                    <a:pt x="6692" y="5454"/>
                  </a:lnTo>
                  <a:lnTo>
                    <a:pt x="6811" y="5454"/>
                  </a:lnTo>
                  <a:cubicBezTo>
                    <a:pt x="6906" y="5454"/>
                    <a:pt x="6977" y="5383"/>
                    <a:pt x="6977" y="5287"/>
                  </a:cubicBezTo>
                  <a:lnTo>
                    <a:pt x="6977" y="870"/>
                  </a:lnTo>
                  <a:cubicBezTo>
                    <a:pt x="6977" y="775"/>
                    <a:pt x="6906" y="703"/>
                    <a:pt x="6811" y="703"/>
                  </a:cubicBezTo>
                  <a:lnTo>
                    <a:pt x="6620" y="703"/>
                  </a:lnTo>
                  <a:lnTo>
                    <a:pt x="6620" y="334"/>
                  </a:lnTo>
                  <a:lnTo>
                    <a:pt x="6811" y="334"/>
                  </a:lnTo>
                  <a:cubicBezTo>
                    <a:pt x="6906" y="334"/>
                    <a:pt x="6977" y="263"/>
                    <a:pt x="6977" y="168"/>
                  </a:cubicBezTo>
                  <a:cubicBezTo>
                    <a:pt x="6977" y="72"/>
                    <a:pt x="6906" y="1"/>
                    <a:pt x="681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4102009" y="3418680"/>
              <a:ext cx="36824" cy="37175"/>
            </a:xfrm>
            <a:custGeom>
              <a:avLst/>
              <a:gdLst/>
              <a:ahLst/>
              <a:cxnLst/>
              <a:rect l="l" t="t" r="r" b="b"/>
              <a:pathLst>
                <a:path w="1156" h="1167" extrusionOk="0">
                  <a:moveTo>
                    <a:pt x="572" y="345"/>
                  </a:moveTo>
                  <a:cubicBezTo>
                    <a:pt x="715" y="345"/>
                    <a:pt x="810" y="452"/>
                    <a:pt x="810" y="583"/>
                  </a:cubicBezTo>
                  <a:cubicBezTo>
                    <a:pt x="810" y="714"/>
                    <a:pt x="715" y="822"/>
                    <a:pt x="572" y="822"/>
                  </a:cubicBezTo>
                  <a:cubicBezTo>
                    <a:pt x="441" y="822"/>
                    <a:pt x="334" y="714"/>
                    <a:pt x="334" y="583"/>
                  </a:cubicBezTo>
                  <a:cubicBezTo>
                    <a:pt x="334" y="452"/>
                    <a:pt x="441" y="345"/>
                    <a:pt x="572" y="345"/>
                  </a:cubicBezTo>
                  <a:close/>
                  <a:moveTo>
                    <a:pt x="572" y="0"/>
                  </a:moveTo>
                  <a:cubicBezTo>
                    <a:pt x="263" y="0"/>
                    <a:pt x="1" y="262"/>
                    <a:pt x="1" y="583"/>
                  </a:cubicBezTo>
                  <a:cubicBezTo>
                    <a:pt x="1" y="893"/>
                    <a:pt x="251" y="1167"/>
                    <a:pt x="572" y="1167"/>
                  </a:cubicBezTo>
                  <a:cubicBezTo>
                    <a:pt x="894" y="1167"/>
                    <a:pt x="1156" y="893"/>
                    <a:pt x="1156" y="583"/>
                  </a:cubicBezTo>
                  <a:cubicBezTo>
                    <a:pt x="1156" y="274"/>
                    <a:pt x="906" y="0"/>
                    <a:pt x="57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4083820" y="3615129"/>
              <a:ext cx="37175" cy="36824"/>
            </a:xfrm>
            <a:custGeom>
              <a:avLst/>
              <a:gdLst/>
              <a:ahLst/>
              <a:cxnLst/>
              <a:rect l="l" t="t" r="r" b="b"/>
              <a:pathLst>
                <a:path w="1167" h="1156" extrusionOk="0">
                  <a:moveTo>
                    <a:pt x="584" y="346"/>
                  </a:moveTo>
                  <a:cubicBezTo>
                    <a:pt x="715" y="346"/>
                    <a:pt x="822" y="441"/>
                    <a:pt x="822" y="584"/>
                  </a:cubicBezTo>
                  <a:cubicBezTo>
                    <a:pt x="822" y="715"/>
                    <a:pt x="715" y="822"/>
                    <a:pt x="584" y="822"/>
                  </a:cubicBezTo>
                  <a:cubicBezTo>
                    <a:pt x="453" y="822"/>
                    <a:pt x="345" y="715"/>
                    <a:pt x="345" y="584"/>
                  </a:cubicBezTo>
                  <a:cubicBezTo>
                    <a:pt x="345" y="441"/>
                    <a:pt x="453" y="346"/>
                    <a:pt x="584" y="346"/>
                  </a:cubicBezTo>
                  <a:close/>
                  <a:moveTo>
                    <a:pt x="584" y="0"/>
                  </a:moveTo>
                  <a:cubicBezTo>
                    <a:pt x="274" y="0"/>
                    <a:pt x="0" y="251"/>
                    <a:pt x="0" y="584"/>
                  </a:cubicBezTo>
                  <a:cubicBezTo>
                    <a:pt x="0" y="905"/>
                    <a:pt x="250" y="1155"/>
                    <a:pt x="584" y="1155"/>
                  </a:cubicBezTo>
                  <a:cubicBezTo>
                    <a:pt x="905" y="1155"/>
                    <a:pt x="1167" y="893"/>
                    <a:pt x="1167" y="584"/>
                  </a:cubicBezTo>
                  <a:cubicBezTo>
                    <a:pt x="1167" y="262"/>
                    <a:pt x="905" y="0"/>
                    <a:pt x="5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3" name="Google Shape;63;p2"/>
          <p:cNvGrpSpPr/>
          <p:nvPr/>
        </p:nvGrpSpPr>
        <p:grpSpPr>
          <a:xfrm>
            <a:off x="1860614" y="2015956"/>
            <a:ext cx="442673" cy="426992"/>
            <a:chOff x="1284212" y="1963766"/>
            <a:chExt cx="379489" cy="366046"/>
          </a:xfrm>
        </p:grpSpPr>
        <p:sp>
          <p:nvSpPr>
            <p:cNvPr id="64" name="Google Shape;64;p2"/>
            <p:cNvSpPr/>
            <p:nvPr/>
          </p:nvSpPr>
          <p:spPr>
            <a:xfrm>
              <a:off x="1436861" y="2112975"/>
              <a:ext cx="69444" cy="68902"/>
            </a:xfrm>
            <a:custGeom>
              <a:avLst/>
              <a:gdLst/>
              <a:ahLst/>
              <a:cxnLst/>
              <a:rect l="l" t="t" r="r" b="b"/>
              <a:pathLst>
                <a:path w="2180" h="2163" extrusionOk="0">
                  <a:moveTo>
                    <a:pt x="1086" y="1"/>
                  </a:moveTo>
                  <a:cubicBezTo>
                    <a:pt x="526" y="1"/>
                    <a:pt x="0" y="443"/>
                    <a:pt x="0" y="1079"/>
                  </a:cubicBezTo>
                  <a:cubicBezTo>
                    <a:pt x="0" y="1675"/>
                    <a:pt x="501" y="2163"/>
                    <a:pt x="1096" y="2163"/>
                  </a:cubicBezTo>
                  <a:cubicBezTo>
                    <a:pt x="1703" y="2163"/>
                    <a:pt x="2179" y="1675"/>
                    <a:pt x="2179" y="1079"/>
                  </a:cubicBezTo>
                  <a:cubicBezTo>
                    <a:pt x="2144" y="1020"/>
                    <a:pt x="2144" y="960"/>
                    <a:pt x="2132" y="889"/>
                  </a:cubicBezTo>
                  <a:cubicBezTo>
                    <a:pt x="2121" y="802"/>
                    <a:pt x="2040" y="744"/>
                    <a:pt x="1963" y="744"/>
                  </a:cubicBezTo>
                  <a:cubicBezTo>
                    <a:pt x="1955" y="744"/>
                    <a:pt x="1948" y="745"/>
                    <a:pt x="1941" y="746"/>
                  </a:cubicBezTo>
                  <a:cubicBezTo>
                    <a:pt x="1846" y="770"/>
                    <a:pt x="1786" y="853"/>
                    <a:pt x="1810" y="948"/>
                  </a:cubicBezTo>
                  <a:cubicBezTo>
                    <a:pt x="1883" y="1428"/>
                    <a:pt x="1488" y="1811"/>
                    <a:pt x="1059" y="1811"/>
                  </a:cubicBezTo>
                  <a:cubicBezTo>
                    <a:pt x="923" y="1811"/>
                    <a:pt x="784" y="1772"/>
                    <a:pt x="655" y="1687"/>
                  </a:cubicBezTo>
                  <a:cubicBezTo>
                    <a:pt x="48" y="1282"/>
                    <a:pt x="346" y="329"/>
                    <a:pt x="1072" y="329"/>
                  </a:cubicBezTo>
                  <a:cubicBezTo>
                    <a:pt x="1239" y="329"/>
                    <a:pt x="1405" y="389"/>
                    <a:pt x="1536" y="496"/>
                  </a:cubicBezTo>
                  <a:cubicBezTo>
                    <a:pt x="1567" y="522"/>
                    <a:pt x="1605" y="534"/>
                    <a:pt x="1642" y="534"/>
                  </a:cubicBezTo>
                  <a:cubicBezTo>
                    <a:pt x="1692" y="534"/>
                    <a:pt x="1741" y="513"/>
                    <a:pt x="1774" y="472"/>
                  </a:cubicBezTo>
                  <a:cubicBezTo>
                    <a:pt x="1834" y="389"/>
                    <a:pt x="1822" y="294"/>
                    <a:pt x="1751" y="234"/>
                  </a:cubicBezTo>
                  <a:cubicBezTo>
                    <a:pt x="1545" y="73"/>
                    <a:pt x="1313" y="1"/>
                    <a:pt x="108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1284212" y="1963766"/>
              <a:ext cx="379489" cy="366046"/>
            </a:xfrm>
            <a:custGeom>
              <a:avLst/>
              <a:gdLst/>
              <a:ahLst/>
              <a:cxnLst/>
              <a:rect l="l" t="t" r="r" b="b"/>
              <a:pathLst>
                <a:path w="11913" h="11491" extrusionOk="0">
                  <a:moveTo>
                    <a:pt x="1031" y="2185"/>
                  </a:moveTo>
                  <a:cubicBezTo>
                    <a:pt x="1151" y="2185"/>
                    <a:pt x="1275" y="2224"/>
                    <a:pt x="1387" y="2311"/>
                  </a:cubicBezTo>
                  <a:cubicBezTo>
                    <a:pt x="1625" y="2489"/>
                    <a:pt x="1673" y="2834"/>
                    <a:pt x="1506" y="3084"/>
                  </a:cubicBezTo>
                  <a:cubicBezTo>
                    <a:pt x="1389" y="3256"/>
                    <a:pt x="1207" y="3337"/>
                    <a:pt x="1026" y="3337"/>
                  </a:cubicBezTo>
                  <a:cubicBezTo>
                    <a:pt x="767" y="3337"/>
                    <a:pt x="510" y="3171"/>
                    <a:pt x="447" y="2870"/>
                  </a:cubicBezTo>
                  <a:cubicBezTo>
                    <a:pt x="376" y="2492"/>
                    <a:pt x="689" y="2185"/>
                    <a:pt x="1031" y="2185"/>
                  </a:cubicBezTo>
                  <a:close/>
                  <a:moveTo>
                    <a:pt x="4269" y="3025"/>
                  </a:moveTo>
                  <a:cubicBezTo>
                    <a:pt x="4364" y="3073"/>
                    <a:pt x="5435" y="3680"/>
                    <a:pt x="5519" y="3739"/>
                  </a:cubicBezTo>
                  <a:lnTo>
                    <a:pt x="4269" y="4454"/>
                  </a:lnTo>
                  <a:lnTo>
                    <a:pt x="4269" y="3025"/>
                  </a:lnTo>
                  <a:close/>
                  <a:moveTo>
                    <a:pt x="7448" y="3025"/>
                  </a:moveTo>
                  <a:lnTo>
                    <a:pt x="7448" y="4454"/>
                  </a:lnTo>
                  <a:lnTo>
                    <a:pt x="6197" y="3739"/>
                  </a:lnTo>
                  <a:lnTo>
                    <a:pt x="7448" y="3025"/>
                  </a:lnTo>
                  <a:close/>
                  <a:moveTo>
                    <a:pt x="2550" y="2268"/>
                  </a:moveTo>
                  <a:cubicBezTo>
                    <a:pt x="2817" y="2268"/>
                    <a:pt x="3085" y="2336"/>
                    <a:pt x="3328" y="2477"/>
                  </a:cubicBezTo>
                  <a:cubicBezTo>
                    <a:pt x="3697" y="2692"/>
                    <a:pt x="3566" y="2608"/>
                    <a:pt x="3935" y="2811"/>
                  </a:cubicBezTo>
                  <a:lnTo>
                    <a:pt x="3935" y="4644"/>
                  </a:lnTo>
                  <a:lnTo>
                    <a:pt x="2328" y="5573"/>
                  </a:lnTo>
                  <a:lnTo>
                    <a:pt x="1744" y="5240"/>
                  </a:lnTo>
                  <a:cubicBezTo>
                    <a:pt x="1375" y="5037"/>
                    <a:pt x="1125" y="4692"/>
                    <a:pt x="1006" y="4275"/>
                  </a:cubicBezTo>
                  <a:cubicBezTo>
                    <a:pt x="947" y="4085"/>
                    <a:pt x="923" y="3870"/>
                    <a:pt x="959" y="3680"/>
                  </a:cubicBezTo>
                  <a:lnTo>
                    <a:pt x="959" y="3680"/>
                  </a:lnTo>
                  <a:cubicBezTo>
                    <a:pt x="981" y="3681"/>
                    <a:pt x="1003" y="3682"/>
                    <a:pt x="1025" y="3682"/>
                  </a:cubicBezTo>
                  <a:cubicBezTo>
                    <a:pt x="1659" y="3682"/>
                    <a:pt x="2129" y="3028"/>
                    <a:pt x="1875" y="2418"/>
                  </a:cubicBezTo>
                  <a:cubicBezTo>
                    <a:pt x="2090" y="2319"/>
                    <a:pt x="2320" y="2268"/>
                    <a:pt x="2550" y="2268"/>
                  </a:cubicBezTo>
                  <a:close/>
                  <a:moveTo>
                    <a:pt x="9186" y="2275"/>
                  </a:moveTo>
                  <a:cubicBezTo>
                    <a:pt x="10067" y="2275"/>
                    <a:pt x="10781" y="2977"/>
                    <a:pt x="10781" y="3858"/>
                  </a:cubicBezTo>
                  <a:cubicBezTo>
                    <a:pt x="10781" y="4418"/>
                    <a:pt x="10460" y="4954"/>
                    <a:pt x="9972" y="5240"/>
                  </a:cubicBezTo>
                  <a:lnTo>
                    <a:pt x="9400" y="5573"/>
                  </a:lnTo>
                  <a:cubicBezTo>
                    <a:pt x="9186" y="5454"/>
                    <a:pt x="7983" y="4751"/>
                    <a:pt x="7793" y="4644"/>
                  </a:cubicBezTo>
                  <a:lnTo>
                    <a:pt x="7793" y="2834"/>
                  </a:lnTo>
                  <a:cubicBezTo>
                    <a:pt x="8245" y="2596"/>
                    <a:pt x="8567" y="2275"/>
                    <a:pt x="9186" y="2275"/>
                  </a:cubicBezTo>
                  <a:close/>
                  <a:moveTo>
                    <a:pt x="3935" y="5013"/>
                  </a:moveTo>
                  <a:lnTo>
                    <a:pt x="3935" y="6478"/>
                  </a:lnTo>
                  <a:lnTo>
                    <a:pt x="2673" y="5751"/>
                  </a:lnTo>
                  <a:lnTo>
                    <a:pt x="3935" y="5013"/>
                  </a:lnTo>
                  <a:close/>
                  <a:moveTo>
                    <a:pt x="7793" y="5037"/>
                  </a:moveTo>
                  <a:cubicBezTo>
                    <a:pt x="7948" y="5120"/>
                    <a:pt x="8900" y="5668"/>
                    <a:pt x="9055" y="5763"/>
                  </a:cubicBezTo>
                  <a:lnTo>
                    <a:pt x="7793" y="6490"/>
                  </a:lnTo>
                  <a:lnTo>
                    <a:pt x="7793" y="5037"/>
                  </a:lnTo>
                  <a:close/>
                  <a:moveTo>
                    <a:pt x="5852" y="3918"/>
                  </a:moveTo>
                  <a:lnTo>
                    <a:pt x="7448" y="4823"/>
                  </a:lnTo>
                  <a:lnTo>
                    <a:pt x="7448" y="6668"/>
                  </a:lnTo>
                  <a:lnTo>
                    <a:pt x="5852" y="7573"/>
                  </a:lnTo>
                  <a:lnTo>
                    <a:pt x="4257" y="6668"/>
                  </a:lnTo>
                  <a:lnTo>
                    <a:pt x="4257" y="4823"/>
                  </a:lnTo>
                  <a:lnTo>
                    <a:pt x="5852" y="3918"/>
                  </a:lnTo>
                  <a:close/>
                  <a:moveTo>
                    <a:pt x="7448" y="7061"/>
                  </a:moveTo>
                  <a:lnTo>
                    <a:pt x="7448" y="8490"/>
                  </a:lnTo>
                  <a:cubicBezTo>
                    <a:pt x="7352" y="8442"/>
                    <a:pt x="6281" y="7835"/>
                    <a:pt x="6197" y="7776"/>
                  </a:cubicBezTo>
                  <a:lnTo>
                    <a:pt x="7448" y="7061"/>
                  </a:lnTo>
                  <a:close/>
                  <a:moveTo>
                    <a:pt x="4269" y="7073"/>
                  </a:moveTo>
                  <a:lnTo>
                    <a:pt x="5519" y="7787"/>
                  </a:lnTo>
                  <a:lnTo>
                    <a:pt x="4269" y="8502"/>
                  </a:lnTo>
                  <a:lnTo>
                    <a:pt x="4269" y="7073"/>
                  </a:lnTo>
                  <a:close/>
                  <a:moveTo>
                    <a:pt x="9376" y="5954"/>
                  </a:moveTo>
                  <a:lnTo>
                    <a:pt x="9960" y="6287"/>
                  </a:lnTo>
                  <a:cubicBezTo>
                    <a:pt x="10329" y="6490"/>
                    <a:pt x="10579" y="6835"/>
                    <a:pt x="10710" y="7252"/>
                  </a:cubicBezTo>
                  <a:cubicBezTo>
                    <a:pt x="10746" y="7430"/>
                    <a:pt x="10757" y="7609"/>
                    <a:pt x="10757" y="7787"/>
                  </a:cubicBezTo>
                  <a:cubicBezTo>
                    <a:pt x="10736" y="7786"/>
                    <a:pt x="10714" y="7785"/>
                    <a:pt x="10693" y="7785"/>
                  </a:cubicBezTo>
                  <a:cubicBezTo>
                    <a:pt x="10049" y="7785"/>
                    <a:pt x="9612" y="8474"/>
                    <a:pt x="9888" y="9085"/>
                  </a:cubicBezTo>
                  <a:cubicBezTo>
                    <a:pt x="9662" y="9190"/>
                    <a:pt x="9412" y="9249"/>
                    <a:pt x="9161" y="9249"/>
                  </a:cubicBezTo>
                  <a:cubicBezTo>
                    <a:pt x="8898" y="9249"/>
                    <a:pt x="8632" y="9184"/>
                    <a:pt x="8388" y="9038"/>
                  </a:cubicBezTo>
                  <a:cubicBezTo>
                    <a:pt x="8007" y="8811"/>
                    <a:pt x="8138" y="8907"/>
                    <a:pt x="7769" y="8692"/>
                  </a:cubicBezTo>
                  <a:lnTo>
                    <a:pt x="7769" y="6883"/>
                  </a:lnTo>
                  <a:lnTo>
                    <a:pt x="9376" y="5954"/>
                  </a:lnTo>
                  <a:close/>
                  <a:moveTo>
                    <a:pt x="10731" y="8111"/>
                  </a:moveTo>
                  <a:cubicBezTo>
                    <a:pt x="10841" y="8111"/>
                    <a:pt x="10950" y="8142"/>
                    <a:pt x="11043" y="8204"/>
                  </a:cubicBezTo>
                  <a:cubicBezTo>
                    <a:pt x="11484" y="8502"/>
                    <a:pt x="11329" y="9157"/>
                    <a:pt x="10841" y="9264"/>
                  </a:cubicBezTo>
                  <a:cubicBezTo>
                    <a:pt x="10802" y="9271"/>
                    <a:pt x="10764" y="9275"/>
                    <a:pt x="10726" y="9275"/>
                  </a:cubicBezTo>
                  <a:cubicBezTo>
                    <a:pt x="10276" y="9275"/>
                    <a:pt x="9982" y="8767"/>
                    <a:pt x="10246" y="8371"/>
                  </a:cubicBezTo>
                  <a:cubicBezTo>
                    <a:pt x="10358" y="8199"/>
                    <a:pt x="10545" y="8111"/>
                    <a:pt x="10731" y="8111"/>
                  </a:cubicBezTo>
                  <a:close/>
                  <a:moveTo>
                    <a:pt x="5852" y="7978"/>
                  </a:moveTo>
                  <a:cubicBezTo>
                    <a:pt x="6043" y="8097"/>
                    <a:pt x="7233" y="8764"/>
                    <a:pt x="7448" y="8883"/>
                  </a:cubicBezTo>
                  <a:lnTo>
                    <a:pt x="7448" y="9585"/>
                  </a:lnTo>
                  <a:cubicBezTo>
                    <a:pt x="7448" y="10466"/>
                    <a:pt x="6733" y="11181"/>
                    <a:pt x="5852" y="11181"/>
                  </a:cubicBezTo>
                  <a:cubicBezTo>
                    <a:pt x="4971" y="11181"/>
                    <a:pt x="4257" y="10466"/>
                    <a:pt x="4257" y="9585"/>
                  </a:cubicBezTo>
                  <a:lnTo>
                    <a:pt x="4257" y="8883"/>
                  </a:lnTo>
                  <a:lnTo>
                    <a:pt x="5852" y="7978"/>
                  </a:lnTo>
                  <a:close/>
                  <a:moveTo>
                    <a:pt x="5852" y="1"/>
                  </a:moveTo>
                  <a:cubicBezTo>
                    <a:pt x="4792" y="1"/>
                    <a:pt x="3935" y="870"/>
                    <a:pt x="3935" y="1918"/>
                  </a:cubicBezTo>
                  <a:lnTo>
                    <a:pt x="3935" y="2430"/>
                  </a:lnTo>
                  <a:cubicBezTo>
                    <a:pt x="3649" y="2263"/>
                    <a:pt x="3757" y="2322"/>
                    <a:pt x="3483" y="2180"/>
                  </a:cubicBezTo>
                  <a:cubicBezTo>
                    <a:pt x="3183" y="2005"/>
                    <a:pt x="2854" y="1922"/>
                    <a:pt x="2529" y="1922"/>
                  </a:cubicBezTo>
                  <a:cubicBezTo>
                    <a:pt x="2235" y="1922"/>
                    <a:pt x="1945" y="1990"/>
                    <a:pt x="1685" y="2120"/>
                  </a:cubicBezTo>
                  <a:cubicBezTo>
                    <a:pt x="1491" y="1915"/>
                    <a:pt x="1256" y="1827"/>
                    <a:pt x="1027" y="1827"/>
                  </a:cubicBezTo>
                  <a:cubicBezTo>
                    <a:pt x="497" y="1827"/>
                    <a:pt x="0" y="2303"/>
                    <a:pt x="125" y="2918"/>
                  </a:cubicBezTo>
                  <a:cubicBezTo>
                    <a:pt x="185" y="3215"/>
                    <a:pt x="375" y="3454"/>
                    <a:pt x="625" y="3573"/>
                  </a:cubicBezTo>
                  <a:cubicBezTo>
                    <a:pt x="530" y="4335"/>
                    <a:pt x="887" y="5109"/>
                    <a:pt x="1578" y="5501"/>
                  </a:cubicBezTo>
                  <a:cubicBezTo>
                    <a:pt x="1816" y="5644"/>
                    <a:pt x="1744" y="5597"/>
                    <a:pt x="1983" y="5728"/>
                  </a:cubicBezTo>
                  <a:lnTo>
                    <a:pt x="1578" y="5954"/>
                  </a:lnTo>
                  <a:cubicBezTo>
                    <a:pt x="982" y="6299"/>
                    <a:pt x="613" y="6942"/>
                    <a:pt x="613" y="7633"/>
                  </a:cubicBezTo>
                  <a:cubicBezTo>
                    <a:pt x="613" y="8633"/>
                    <a:pt x="1375" y="9466"/>
                    <a:pt x="2375" y="9538"/>
                  </a:cubicBezTo>
                  <a:lnTo>
                    <a:pt x="2387" y="9538"/>
                  </a:lnTo>
                  <a:cubicBezTo>
                    <a:pt x="2471" y="9538"/>
                    <a:pt x="2554" y="9478"/>
                    <a:pt x="2554" y="9395"/>
                  </a:cubicBezTo>
                  <a:cubicBezTo>
                    <a:pt x="2566" y="9300"/>
                    <a:pt x="2495" y="9216"/>
                    <a:pt x="2399" y="9216"/>
                  </a:cubicBezTo>
                  <a:cubicBezTo>
                    <a:pt x="1578" y="9145"/>
                    <a:pt x="959" y="8454"/>
                    <a:pt x="959" y="7633"/>
                  </a:cubicBezTo>
                  <a:cubicBezTo>
                    <a:pt x="959" y="7073"/>
                    <a:pt x="1268" y="6537"/>
                    <a:pt x="1756" y="6252"/>
                  </a:cubicBezTo>
                  <a:lnTo>
                    <a:pt x="2340" y="5918"/>
                  </a:lnTo>
                  <a:lnTo>
                    <a:pt x="3947" y="6847"/>
                  </a:lnTo>
                  <a:lnTo>
                    <a:pt x="3947" y="8657"/>
                  </a:lnTo>
                  <a:cubicBezTo>
                    <a:pt x="3411" y="8954"/>
                    <a:pt x="3280" y="9061"/>
                    <a:pt x="3030" y="9157"/>
                  </a:cubicBezTo>
                  <a:cubicBezTo>
                    <a:pt x="2935" y="9180"/>
                    <a:pt x="2887" y="9276"/>
                    <a:pt x="2911" y="9359"/>
                  </a:cubicBezTo>
                  <a:cubicBezTo>
                    <a:pt x="2932" y="9443"/>
                    <a:pt x="3008" y="9480"/>
                    <a:pt x="3082" y="9480"/>
                  </a:cubicBezTo>
                  <a:cubicBezTo>
                    <a:pt x="3093" y="9480"/>
                    <a:pt x="3103" y="9480"/>
                    <a:pt x="3114" y="9478"/>
                  </a:cubicBezTo>
                  <a:cubicBezTo>
                    <a:pt x="3423" y="9395"/>
                    <a:pt x="3578" y="9252"/>
                    <a:pt x="3947" y="9061"/>
                  </a:cubicBezTo>
                  <a:lnTo>
                    <a:pt x="3947" y="9573"/>
                  </a:lnTo>
                  <a:cubicBezTo>
                    <a:pt x="3947" y="10621"/>
                    <a:pt x="4816" y="11490"/>
                    <a:pt x="5864" y="11490"/>
                  </a:cubicBezTo>
                  <a:cubicBezTo>
                    <a:pt x="6924" y="11490"/>
                    <a:pt x="7793" y="10621"/>
                    <a:pt x="7793" y="9573"/>
                  </a:cubicBezTo>
                  <a:lnTo>
                    <a:pt x="7793" y="9085"/>
                  </a:lnTo>
                  <a:cubicBezTo>
                    <a:pt x="8269" y="9347"/>
                    <a:pt x="8591" y="9585"/>
                    <a:pt x="9186" y="9585"/>
                  </a:cubicBezTo>
                  <a:cubicBezTo>
                    <a:pt x="9495" y="9585"/>
                    <a:pt x="9829" y="9514"/>
                    <a:pt x="10115" y="9359"/>
                  </a:cubicBezTo>
                  <a:cubicBezTo>
                    <a:pt x="10277" y="9521"/>
                    <a:pt x="10500" y="9615"/>
                    <a:pt x="10736" y="9615"/>
                  </a:cubicBezTo>
                  <a:cubicBezTo>
                    <a:pt x="10794" y="9615"/>
                    <a:pt x="10853" y="9609"/>
                    <a:pt x="10912" y="9597"/>
                  </a:cubicBezTo>
                  <a:cubicBezTo>
                    <a:pt x="11781" y="9419"/>
                    <a:pt x="11912" y="8216"/>
                    <a:pt x="11091" y="7847"/>
                  </a:cubicBezTo>
                  <a:cubicBezTo>
                    <a:pt x="11162" y="7121"/>
                    <a:pt x="10805" y="6371"/>
                    <a:pt x="10138" y="5990"/>
                  </a:cubicBezTo>
                  <a:cubicBezTo>
                    <a:pt x="9900" y="5847"/>
                    <a:pt x="9972" y="5894"/>
                    <a:pt x="9734" y="5763"/>
                  </a:cubicBezTo>
                  <a:lnTo>
                    <a:pt x="10138" y="5537"/>
                  </a:lnTo>
                  <a:cubicBezTo>
                    <a:pt x="11067" y="5013"/>
                    <a:pt x="11377" y="3823"/>
                    <a:pt x="10853" y="2906"/>
                  </a:cubicBezTo>
                  <a:cubicBezTo>
                    <a:pt x="10507" y="2311"/>
                    <a:pt x="9876" y="1941"/>
                    <a:pt x="9174" y="1941"/>
                  </a:cubicBezTo>
                  <a:cubicBezTo>
                    <a:pt x="8471" y="1941"/>
                    <a:pt x="8067" y="2311"/>
                    <a:pt x="7769" y="2442"/>
                  </a:cubicBezTo>
                  <a:cubicBezTo>
                    <a:pt x="7757" y="2025"/>
                    <a:pt x="7805" y="1834"/>
                    <a:pt x="7733" y="1525"/>
                  </a:cubicBezTo>
                  <a:cubicBezTo>
                    <a:pt x="7711" y="1438"/>
                    <a:pt x="7640" y="1380"/>
                    <a:pt x="7546" y="1380"/>
                  </a:cubicBezTo>
                  <a:cubicBezTo>
                    <a:pt x="7537" y="1380"/>
                    <a:pt x="7528" y="1381"/>
                    <a:pt x="7519" y="1382"/>
                  </a:cubicBezTo>
                  <a:cubicBezTo>
                    <a:pt x="7436" y="1406"/>
                    <a:pt x="7376" y="1489"/>
                    <a:pt x="7388" y="1596"/>
                  </a:cubicBezTo>
                  <a:cubicBezTo>
                    <a:pt x="7448" y="1858"/>
                    <a:pt x="7412" y="2013"/>
                    <a:pt x="7436" y="2632"/>
                  </a:cubicBezTo>
                  <a:lnTo>
                    <a:pt x="5840" y="3549"/>
                  </a:lnTo>
                  <a:lnTo>
                    <a:pt x="4245" y="2632"/>
                  </a:lnTo>
                  <a:lnTo>
                    <a:pt x="4245" y="1941"/>
                  </a:lnTo>
                  <a:cubicBezTo>
                    <a:pt x="4245" y="1060"/>
                    <a:pt x="4959" y="346"/>
                    <a:pt x="5840" y="346"/>
                  </a:cubicBezTo>
                  <a:cubicBezTo>
                    <a:pt x="6364" y="346"/>
                    <a:pt x="6840" y="596"/>
                    <a:pt x="7150" y="1025"/>
                  </a:cubicBezTo>
                  <a:cubicBezTo>
                    <a:pt x="7186" y="1076"/>
                    <a:pt x="7241" y="1100"/>
                    <a:pt x="7294" y="1100"/>
                  </a:cubicBezTo>
                  <a:cubicBezTo>
                    <a:pt x="7328" y="1100"/>
                    <a:pt x="7360" y="1091"/>
                    <a:pt x="7388" y="1072"/>
                  </a:cubicBezTo>
                  <a:cubicBezTo>
                    <a:pt x="7459" y="1013"/>
                    <a:pt x="7471" y="906"/>
                    <a:pt x="7436" y="834"/>
                  </a:cubicBezTo>
                  <a:cubicBezTo>
                    <a:pt x="7078" y="310"/>
                    <a:pt x="6483" y="1"/>
                    <a:pt x="585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66;p2"/>
          <p:cNvSpPr txBox="1"/>
          <p:nvPr/>
        </p:nvSpPr>
        <p:spPr>
          <a:xfrm>
            <a:off x="3233243" y="4495407"/>
            <a:ext cx="6167100" cy="29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None/>
            </a:pPr>
            <a:r>
              <a:rPr lang="en-AU" sz="1400" b="1" i="0" u="none" strike="noStrike" cap="none">
                <a:solidFill>
                  <a:srgbClr val="FFAB40"/>
                </a:solidFill>
                <a:latin typeface="Montserrat"/>
                <a:ea typeface="Montserrat"/>
                <a:cs typeface="Montserrat"/>
                <a:sym typeface="Montserrat"/>
              </a:rPr>
              <a:t>DATA SOURCE: </a:t>
            </a:r>
            <a:r>
              <a:rPr lang="en-AU" sz="1400" b="0" i="0" u="sng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https://github.com/owid/covid-19-data</a:t>
            </a:r>
            <a:endParaRPr sz="1400" b="0" i="0" u="sng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None/>
            </a:pPr>
            <a:r>
              <a:rPr lang="en-AU">
                <a:solidFill>
                  <a:schemeClr val="lt1"/>
                </a:solidFill>
              </a:rPr>
              <a:t>We i</a:t>
            </a:r>
            <a:r>
              <a:rPr lang="en-AU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mplemented a function to download the latest data from the website.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None/>
            </a:pPr>
            <a:endParaRPr sz="1400" b="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None/>
            </a:pPr>
            <a:r>
              <a:rPr lang="en-AU"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>
            <a:spLocks noGrp="1"/>
          </p:cNvSpPr>
          <p:nvPr>
            <p:ph type="title" idx="4"/>
          </p:nvPr>
        </p:nvSpPr>
        <p:spPr>
          <a:xfrm>
            <a:off x="938500" y="445025"/>
            <a:ext cx="4629300" cy="9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AU"/>
              <a:t>COVID DATA EXPLORER</a:t>
            </a:r>
            <a:endParaRPr/>
          </a:p>
        </p:txBody>
      </p:sp>
      <p:cxnSp>
        <p:nvCxnSpPr>
          <p:cNvPr id="72" name="Google Shape;72;p3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FFFFFF">
                <a:alpha val="49803"/>
              </a:srgbClr>
            </a:outerShdw>
          </a:effectLst>
        </p:spPr>
      </p:cxnSp>
      <p:pic>
        <p:nvPicPr>
          <p:cNvPr id="73" name="Google Shape;7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1875" y="1141269"/>
            <a:ext cx="6708294" cy="308738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4" name="Google Shape;74;p3"/>
          <p:cNvGrpSpPr/>
          <p:nvPr/>
        </p:nvGrpSpPr>
        <p:grpSpPr>
          <a:xfrm>
            <a:off x="845201" y="969293"/>
            <a:ext cx="7225778" cy="4127486"/>
            <a:chOff x="238125" y="1973675"/>
            <a:chExt cx="2558775" cy="1951825"/>
          </a:xfrm>
        </p:grpSpPr>
        <p:sp>
          <p:nvSpPr>
            <p:cNvPr id="75" name="Google Shape;75;p3"/>
            <p:cNvSpPr/>
            <p:nvPr/>
          </p:nvSpPr>
          <p:spPr>
            <a:xfrm>
              <a:off x="325550" y="2055000"/>
              <a:ext cx="2386075" cy="1459975"/>
            </a:xfrm>
            <a:custGeom>
              <a:avLst/>
              <a:gdLst/>
              <a:ahLst/>
              <a:cxnLst/>
              <a:rect l="l" t="t" r="r" b="b"/>
              <a:pathLst>
                <a:path w="95443" h="58399" extrusionOk="0">
                  <a:moveTo>
                    <a:pt x="94925" y="516"/>
                  </a:moveTo>
                  <a:lnTo>
                    <a:pt x="94925" y="57881"/>
                  </a:lnTo>
                  <a:lnTo>
                    <a:pt x="518" y="57881"/>
                  </a:lnTo>
                  <a:lnTo>
                    <a:pt x="518" y="516"/>
                  </a:lnTo>
                  <a:close/>
                  <a:moveTo>
                    <a:pt x="260" y="0"/>
                  </a:moveTo>
                  <a:cubicBezTo>
                    <a:pt x="118" y="0"/>
                    <a:pt x="1" y="115"/>
                    <a:pt x="1" y="259"/>
                  </a:cubicBezTo>
                  <a:lnTo>
                    <a:pt x="1" y="58140"/>
                  </a:lnTo>
                  <a:cubicBezTo>
                    <a:pt x="1" y="58282"/>
                    <a:pt x="118" y="58399"/>
                    <a:pt x="260" y="58399"/>
                  </a:cubicBezTo>
                  <a:lnTo>
                    <a:pt x="95184" y="58399"/>
                  </a:lnTo>
                  <a:cubicBezTo>
                    <a:pt x="95326" y="58399"/>
                    <a:pt x="95441" y="58282"/>
                    <a:pt x="95441" y="58140"/>
                  </a:cubicBezTo>
                  <a:lnTo>
                    <a:pt x="95441" y="259"/>
                  </a:lnTo>
                  <a:cubicBezTo>
                    <a:pt x="95442" y="115"/>
                    <a:pt x="95326" y="0"/>
                    <a:pt x="951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1075325" y="3589700"/>
              <a:ext cx="884075" cy="335800"/>
            </a:xfrm>
            <a:custGeom>
              <a:avLst/>
              <a:gdLst/>
              <a:ahLst/>
              <a:cxnLst/>
              <a:rect l="l" t="t" r="r" b="b"/>
              <a:pathLst>
                <a:path w="35363" h="13432" extrusionOk="0">
                  <a:moveTo>
                    <a:pt x="28176" y="0"/>
                  </a:moveTo>
                  <a:cubicBezTo>
                    <a:pt x="28078" y="0"/>
                    <a:pt x="27996" y="34"/>
                    <a:pt x="27932" y="102"/>
                  </a:cubicBezTo>
                  <a:cubicBezTo>
                    <a:pt x="27790" y="253"/>
                    <a:pt x="27790" y="509"/>
                    <a:pt x="27932" y="1118"/>
                  </a:cubicBezTo>
                  <a:cubicBezTo>
                    <a:pt x="27985" y="1344"/>
                    <a:pt x="28047" y="1651"/>
                    <a:pt x="28119" y="2009"/>
                  </a:cubicBezTo>
                  <a:cubicBezTo>
                    <a:pt x="28420" y="3516"/>
                    <a:pt x="28876" y="5791"/>
                    <a:pt x="29651" y="7179"/>
                  </a:cubicBezTo>
                  <a:cubicBezTo>
                    <a:pt x="30394" y="8514"/>
                    <a:pt x="31835" y="9775"/>
                    <a:pt x="32886" y="10698"/>
                  </a:cubicBezTo>
                  <a:cubicBezTo>
                    <a:pt x="33194" y="10968"/>
                    <a:pt x="33463" y="11203"/>
                    <a:pt x="33660" y="11396"/>
                  </a:cubicBezTo>
                  <a:cubicBezTo>
                    <a:pt x="34197" y="11917"/>
                    <a:pt x="34530" y="12027"/>
                    <a:pt x="34711" y="12085"/>
                  </a:cubicBezTo>
                  <a:cubicBezTo>
                    <a:pt x="34724" y="12089"/>
                    <a:pt x="34738" y="12094"/>
                    <a:pt x="34750" y="12098"/>
                  </a:cubicBezTo>
                  <a:cubicBezTo>
                    <a:pt x="34781" y="12255"/>
                    <a:pt x="34798" y="12433"/>
                    <a:pt x="34708" y="12569"/>
                  </a:cubicBezTo>
                  <a:cubicBezTo>
                    <a:pt x="34621" y="12698"/>
                    <a:pt x="34443" y="12789"/>
                    <a:pt x="34176" y="12841"/>
                  </a:cubicBezTo>
                  <a:cubicBezTo>
                    <a:pt x="33894" y="12897"/>
                    <a:pt x="33576" y="12915"/>
                    <a:pt x="33188" y="12915"/>
                  </a:cubicBezTo>
                  <a:cubicBezTo>
                    <a:pt x="32866" y="12915"/>
                    <a:pt x="32496" y="12902"/>
                    <a:pt x="32057" y="12888"/>
                  </a:cubicBezTo>
                  <a:cubicBezTo>
                    <a:pt x="31412" y="12865"/>
                    <a:pt x="30607" y="12837"/>
                    <a:pt x="29586" y="12837"/>
                  </a:cubicBezTo>
                  <a:lnTo>
                    <a:pt x="8800" y="12837"/>
                  </a:lnTo>
                  <a:cubicBezTo>
                    <a:pt x="7800" y="12837"/>
                    <a:pt x="6833" y="12841"/>
                    <a:pt x="5939" y="12847"/>
                  </a:cubicBezTo>
                  <a:cubicBezTo>
                    <a:pt x="5199" y="12851"/>
                    <a:pt x="4507" y="12855"/>
                    <a:pt x="3887" y="12855"/>
                  </a:cubicBezTo>
                  <a:cubicBezTo>
                    <a:pt x="3179" y="12855"/>
                    <a:pt x="2567" y="12850"/>
                    <a:pt x="2090" y="12837"/>
                  </a:cubicBezTo>
                  <a:lnTo>
                    <a:pt x="1783" y="12828"/>
                  </a:lnTo>
                  <a:cubicBezTo>
                    <a:pt x="706" y="12798"/>
                    <a:pt x="700" y="12793"/>
                    <a:pt x="570" y="12668"/>
                  </a:cubicBezTo>
                  <a:cubicBezTo>
                    <a:pt x="526" y="12627"/>
                    <a:pt x="520" y="12598"/>
                    <a:pt x="520" y="12571"/>
                  </a:cubicBezTo>
                  <a:cubicBezTo>
                    <a:pt x="520" y="12511"/>
                    <a:pt x="556" y="12333"/>
                    <a:pt x="912" y="11971"/>
                  </a:cubicBezTo>
                  <a:cubicBezTo>
                    <a:pt x="1108" y="11772"/>
                    <a:pt x="1452" y="11550"/>
                    <a:pt x="1848" y="11293"/>
                  </a:cubicBezTo>
                  <a:cubicBezTo>
                    <a:pt x="2410" y="10928"/>
                    <a:pt x="3111" y="10473"/>
                    <a:pt x="3670" y="9890"/>
                  </a:cubicBezTo>
                  <a:lnTo>
                    <a:pt x="4006" y="9544"/>
                  </a:lnTo>
                  <a:cubicBezTo>
                    <a:pt x="4870" y="8657"/>
                    <a:pt x="5947" y="7555"/>
                    <a:pt x="6528" y="6084"/>
                  </a:cubicBezTo>
                  <a:cubicBezTo>
                    <a:pt x="7009" y="4866"/>
                    <a:pt x="7250" y="2705"/>
                    <a:pt x="7410" y="1274"/>
                  </a:cubicBezTo>
                  <a:cubicBezTo>
                    <a:pt x="7465" y="775"/>
                    <a:pt x="7515" y="343"/>
                    <a:pt x="7558" y="87"/>
                  </a:cubicBezTo>
                  <a:lnTo>
                    <a:pt x="7048" y="0"/>
                  </a:lnTo>
                  <a:cubicBezTo>
                    <a:pt x="7002" y="269"/>
                    <a:pt x="6956" y="688"/>
                    <a:pt x="6896" y="1217"/>
                  </a:cubicBezTo>
                  <a:cubicBezTo>
                    <a:pt x="6739" y="2621"/>
                    <a:pt x="6503" y="4741"/>
                    <a:pt x="6047" y="5895"/>
                  </a:cubicBezTo>
                  <a:cubicBezTo>
                    <a:pt x="5506" y="7268"/>
                    <a:pt x="4512" y="8286"/>
                    <a:pt x="3637" y="9183"/>
                  </a:cubicBezTo>
                  <a:lnTo>
                    <a:pt x="3298" y="9533"/>
                  </a:lnTo>
                  <a:cubicBezTo>
                    <a:pt x="2779" y="10073"/>
                    <a:pt x="2136" y="10490"/>
                    <a:pt x="1568" y="10859"/>
                  </a:cubicBezTo>
                  <a:cubicBezTo>
                    <a:pt x="1145" y="11133"/>
                    <a:pt x="780" y="11369"/>
                    <a:pt x="546" y="11608"/>
                  </a:cubicBezTo>
                  <a:cubicBezTo>
                    <a:pt x="172" y="11988"/>
                    <a:pt x="0" y="12296"/>
                    <a:pt x="5" y="12578"/>
                  </a:cubicBezTo>
                  <a:cubicBezTo>
                    <a:pt x="6" y="12752"/>
                    <a:pt x="78" y="12911"/>
                    <a:pt x="211" y="13040"/>
                  </a:cubicBezTo>
                  <a:cubicBezTo>
                    <a:pt x="492" y="13309"/>
                    <a:pt x="611" y="13312"/>
                    <a:pt x="1770" y="13345"/>
                  </a:cubicBezTo>
                  <a:lnTo>
                    <a:pt x="2075" y="13354"/>
                  </a:lnTo>
                  <a:cubicBezTo>
                    <a:pt x="2547" y="13367"/>
                    <a:pt x="3149" y="13372"/>
                    <a:pt x="3843" y="13372"/>
                  </a:cubicBezTo>
                  <a:cubicBezTo>
                    <a:pt x="4476" y="13372"/>
                    <a:pt x="5185" y="13368"/>
                    <a:pt x="5944" y="13364"/>
                  </a:cubicBezTo>
                  <a:cubicBezTo>
                    <a:pt x="6836" y="13358"/>
                    <a:pt x="7802" y="13354"/>
                    <a:pt x="8802" y="13354"/>
                  </a:cubicBezTo>
                  <a:lnTo>
                    <a:pt x="29586" y="13354"/>
                  </a:lnTo>
                  <a:cubicBezTo>
                    <a:pt x="30598" y="13354"/>
                    <a:pt x="31397" y="13381"/>
                    <a:pt x="32040" y="13403"/>
                  </a:cubicBezTo>
                  <a:cubicBezTo>
                    <a:pt x="32484" y="13420"/>
                    <a:pt x="32860" y="13432"/>
                    <a:pt x="33192" y="13432"/>
                  </a:cubicBezTo>
                  <a:cubicBezTo>
                    <a:pt x="33609" y="13432"/>
                    <a:pt x="33956" y="13412"/>
                    <a:pt x="34274" y="13348"/>
                  </a:cubicBezTo>
                  <a:cubicBezTo>
                    <a:pt x="34682" y="13269"/>
                    <a:pt x="34972" y="13103"/>
                    <a:pt x="35137" y="12856"/>
                  </a:cubicBezTo>
                  <a:cubicBezTo>
                    <a:pt x="35363" y="12517"/>
                    <a:pt x="35282" y="12127"/>
                    <a:pt x="35252" y="11980"/>
                  </a:cubicBezTo>
                  <a:cubicBezTo>
                    <a:pt x="35195" y="11701"/>
                    <a:pt x="35007" y="11639"/>
                    <a:pt x="34871" y="11593"/>
                  </a:cubicBezTo>
                  <a:cubicBezTo>
                    <a:pt x="34721" y="11545"/>
                    <a:pt x="34470" y="11463"/>
                    <a:pt x="34019" y="11025"/>
                  </a:cubicBezTo>
                  <a:cubicBezTo>
                    <a:pt x="33815" y="10828"/>
                    <a:pt x="33540" y="10585"/>
                    <a:pt x="33225" y="10309"/>
                  </a:cubicBezTo>
                  <a:cubicBezTo>
                    <a:pt x="32202" y="9412"/>
                    <a:pt x="30800" y="8183"/>
                    <a:pt x="30101" y="6928"/>
                  </a:cubicBezTo>
                  <a:cubicBezTo>
                    <a:pt x="29367" y="5611"/>
                    <a:pt x="28902" y="3294"/>
                    <a:pt x="28625" y="1909"/>
                  </a:cubicBezTo>
                  <a:cubicBezTo>
                    <a:pt x="28552" y="1542"/>
                    <a:pt x="28489" y="1231"/>
                    <a:pt x="28435" y="1000"/>
                  </a:cubicBezTo>
                  <a:cubicBezTo>
                    <a:pt x="28376" y="749"/>
                    <a:pt x="28353" y="598"/>
                    <a:pt x="28346" y="510"/>
                  </a:cubicBezTo>
                  <a:cubicBezTo>
                    <a:pt x="28373" y="500"/>
                    <a:pt x="28400" y="486"/>
                    <a:pt x="28422" y="468"/>
                  </a:cubicBezTo>
                  <a:lnTo>
                    <a:pt x="28537" y="268"/>
                  </a:lnTo>
                  <a:lnTo>
                    <a:pt x="28247" y="234"/>
                  </a:lnTo>
                  <a:lnTo>
                    <a:pt x="28111" y="56"/>
                  </a:lnTo>
                  <a:cubicBezTo>
                    <a:pt x="28153" y="24"/>
                    <a:pt x="28202" y="8"/>
                    <a:pt x="28254" y="8"/>
                  </a:cubicBezTo>
                  <a:cubicBezTo>
                    <a:pt x="28256" y="8"/>
                    <a:pt x="28258" y="8"/>
                    <a:pt x="28261" y="8"/>
                  </a:cubicBezTo>
                  <a:cubicBezTo>
                    <a:pt x="28231" y="3"/>
                    <a:pt x="28203" y="0"/>
                    <a:pt x="281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238125" y="1973675"/>
              <a:ext cx="2558775" cy="1623600"/>
            </a:xfrm>
            <a:custGeom>
              <a:avLst/>
              <a:gdLst/>
              <a:ahLst/>
              <a:cxnLst/>
              <a:rect l="l" t="t" r="r" b="b"/>
              <a:pathLst>
                <a:path w="102351" h="64944" extrusionOk="0">
                  <a:moveTo>
                    <a:pt x="99608" y="516"/>
                  </a:moveTo>
                  <a:cubicBezTo>
                    <a:pt x="100838" y="516"/>
                    <a:pt x="101835" y="1513"/>
                    <a:pt x="101835" y="2744"/>
                  </a:cubicBezTo>
                  <a:lnTo>
                    <a:pt x="101835" y="62200"/>
                  </a:lnTo>
                  <a:cubicBezTo>
                    <a:pt x="101833" y="63429"/>
                    <a:pt x="100836" y="64425"/>
                    <a:pt x="99608" y="64426"/>
                  </a:cubicBezTo>
                  <a:lnTo>
                    <a:pt x="2743" y="64426"/>
                  </a:lnTo>
                  <a:cubicBezTo>
                    <a:pt x="1514" y="64425"/>
                    <a:pt x="519" y="63429"/>
                    <a:pt x="517" y="62200"/>
                  </a:cubicBezTo>
                  <a:lnTo>
                    <a:pt x="517" y="2744"/>
                  </a:lnTo>
                  <a:cubicBezTo>
                    <a:pt x="519" y="1515"/>
                    <a:pt x="1514" y="518"/>
                    <a:pt x="2743" y="516"/>
                  </a:cubicBezTo>
                  <a:close/>
                  <a:moveTo>
                    <a:pt x="2743" y="1"/>
                  </a:moveTo>
                  <a:cubicBezTo>
                    <a:pt x="1230" y="1"/>
                    <a:pt x="0" y="1229"/>
                    <a:pt x="0" y="2744"/>
                  </a:cubicBezTo>
                  <a:lnTo>
                    <a:pt x="0" y="62200"/>
                  </a:lnTo>
                  <a:cubicBezTo>
                    <a:pt x="0" y="63713"/>
                    <a:pt x="1230" y="64943"/>
                    <a:pt x="2743" y="64943"/>
                  </a:cubicBezTo>
                  <a:lnTo>
                    <a:pt x="99608" y="64943"/>
                  </a:lnTo>
                  <a:cubicBezTo>
                    <a:pt x="101120" y="64943"/>
                    <a:pt x="102351" y="63713"/>
                    <a:pt x="102351" y="62200"/>
                  </a:cubicBezTo>
                  <a:lnTo>
                    <a:pt x="102351" y="2744"/>
                  </a:lnTo>
                  <a:cubicBezTo>
                    <a:pt x="102351" y="1228"/>
                    <a:pt x="101123" y="1"/>
                    <a:pt x="996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255425" y="1991200"/>
              <a:ext cx="2524175" cy="1588500"/>
            </a:xfrm>
            <a:custGeom>
              <a:avLst/>
              <a:gdLst/>
              <a:ahLst/>
              <a:cxnLst/>
              <a:rect l="l" t="t" r="r" b="b"/>
              <a:pathLst>
                <a:path w="100967" h="63540" extrusionOk="0">
                  <a:moveTo>
                    <a:pt x="98640" y="518"/>
                  </a:moveTo>
                  <a:cubicBezTo>
                    <a:pt x="99639" y="518"/>
                    <a:pt x="100449" y="1328"/>
                    <a:pt x="100449" y="2328"/>
                  </a:cubicBezTo>
                  <a:lnTo>
                    <a:pt x="100449" y="61214"/>
                  </a:lnTo>
                  <a:cubicBezTo>
                    <a:pt x="100448" y="62212"/>
                    <a:pt x="99639" y="63022"/>
                    <a:pt x="98640" y="63024"/>
                  </a:cubicBezTo>
                  <a:lnTo>
                    <a:pt x="2328" y="63024"/>
                  </a:lnTo>
                  <a:cubicBezTo>
                    <a:pt x="1328" y="63022"/>
                    <a:pt x="519" y="62212"/>
                    <a:pt x="517" y="61214"/>
                  </a:cubicBezTo>
                  <a:lnTo>
                    <a:pt x="517" y="2328"/>
                  </a:lnTo>
                  <a:cubicBezTo>
                    <a:pt x="519" y="1328"/>
                    <a:pt x="1328" y="519"/>
                    <a:pt x="2328" y="518"/>
                  </a:cubicBezTo>
                  <a:close/>
                  <a:moveTo>
                    <a:pt x="2328" y="1"/>
                  </a:moveTo>
                  <a:cubicBezTo>
                    <a:pt x="1042" y="2"/>
                    <a:pt x="2" y="1043"/>
                    <a:pt x="0" y="2328"/>
                  </a:cubicBezTo>
                  <a:lnTo>
                    <a:pt x="0" y="61214"/>
                  </a:lnTo>
                  <a:cubicBezTo>
                    <a:pt x="2" y="62498"/>
                    <a:pt x="1042" y="63538"/>
                    <a:pt x="2328" y="63540"/>
                  </a:cubicBezTo>
                  <a:lnTo>
                    <a:pt x="98640" y="63540"/>
                  </a:lnTo>
                  <a:cubicBezTo>
                    <a:pt x="99925" y="63538"/>
                    <a:pt x="100965" y="62498"/>
                    <a:pt x="100967" y="61214"/>
                  </a:cubicBezTo>
                  <a:lnTo>
                    <a:pt x="100967" y="2328"/>
                  </a:lnTo>
                  <a:cubicBezTo>
                    <a:pt x="100967" y="1043"/>
                    <a:pt x="99925" y="1"/>
                    <a:pt x="986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1091150" y="3888075"/>
              <a:ext cx="856825" cy="25"/>
            </a:xfrm>
            <a:custGeom>
              <a:avLst/>
              <a:gdLst/>
              <a:ahLst/>
              <a:cxnLst/>
              <a:rect l="l" t="t" r="r" b="b"/>
              <a:pathLst>
                <a:path w="34273" h="1" extrusionOk="0">
                  <a:moveTo>
                    <a:pt x="1" y="0"/>
                  </a:moveTo>
                  <a:lnTo>
                    <a:pt x="3427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1091125" y="3881600"/>
              <a:ext cx="856850" cy="12925"/>
            </a:xfrm>
            <a:custGeom>
              <a:avLst/>
              <a:gdLst/>
              <a:ahLst/>
              <a:cxnLst/>
              <a:rect l="l" t="t" r="r" b="b"/>
              <a:pathLst>
                <a:path w="34274" h="517" extrusionOk="0">
                  <a:moveTo>
                    <a:pt x="0" y="1"/>
                  </a:moveTo>
                  <a:lnTo>
                    <a:pt x="0" y="516"/>
                  </a:lnTo>
                  <a:lnTo>
                    <a:pt x="34273" y="516"/>
                  </a:lnTo>
                  <a:lnTo>
                    <a:pt x="342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"/>
          <p:cNvSpPr txBox="1">
            <a:spLocks noGrp="1"/>
          </p:cNvSpPr>
          <p:nvPr>
            <p:ph type="title" idx="4"/>
          </p:nvPr>
        </p:nvSpPr>
        <p:spPr>
          <a:xfrm>
            <a:off x="792075" y="414025"/>
            <a:ext cx="5095500" cy="9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AU"/>
              <a:t>COVID EXPLORER GRAPHS</a:t>
            </a:r>
            <a:endParaRPr/>
          </a:p>
        </p:txBody>
      </p:sp>
      <p:cxnSp>
        <p:nvCxnSpPr>
          <p:cNvPr id="86" name="Google Shape;86;p4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FFFFFF">
                <a:alpha val="49803"/>
              </a:srgbClr>
            </a:outerShdw>
          </a:effectLst>
        </p:spPr>
      </p:cxnSp>
      <p:pic>
        <p:nvPicPr>
          <p:cNvPr id="87" name="Google Shape;87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78348" y="130449"/>
            <a:ext cx="3638720" cy="1508545"/>
          </a:xfrm>
          <a:prstGeom prst="rect">
            <a:avLst/>
          </a:prstGeom>
          <a:noFill/>
          <a:ln w="38100" cap="sq" cmpd="sng">
            <a:solidFill>
              <a:srgbClr val="153955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2745"/>
              </a:srgbClr>
            </a:outerShdw>
          </a:effectLst>
        </p:spPr>
      </p:pic>
      <p:pic>
        <p:nvPicPr>
          <p:cNvPr id="88" name="Google Shape;88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278348" y="1734900"/>
            <a:ext cx="3638720" cy="1572946"/>
          </a:xfrm>
          <a:prstGeom prst="rect">
            <a:avLst/>
          </a:prstGeom>
          <a:noFill/>
          <a:ln w="38100" cap="sq" cmpd="sng">
            <a:solidFill>
              <a:srgbClr val="153955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2745"/>
              </a:srgbClr>
            </a:outerShdw>
          </a:effectLst>
        </p:spPr>
      </p:pic>
      <p:pic>
        <p:nvPicPr>
          <p:cNvPr id="89" name="Google Shape;89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278348" y="3403752"/>
            <a:ext cx="3638720" cy="1546048"/>
          </a:xfrm>
          <a:prstGeom prst="rect">
            <a:avLst/>
          </a:prstGeom>
          <a:noFill/>
          <a:ln w="38100" cap="sq" cmpd="sng">
            <a:solidFill>
              <a:srgbClr val="153955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2745"/>
              </a:srgbClr>
            </a:outerShdw>
          </a:effectLst>
        </p:spPr>
      </p:pic>
      <p:pic>
        <p:nvPicPr>
          <p:cNvPr id="90" name="Google Shape;90;p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12011" y="955594"/>
            <a:ext cx="3927013" cy="3994206"/>
          </a:xfrm>
          <a:prstGeom prst="rect">
            <a:avLst/>
          </a:prstGeom>
          <a:noFill/>
          <a:ln w="38100" cap="sq" cmpd="sng">
            <a:solidFill>
              <a:srgbClr val="153955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2745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"/>
          <p:cNvSpPr txBox="1">
            <a:spLocks noGrp="1"/>
          </p:cNvSpPr>
          <p:nvPr>
            <p:ph type="title" idx="4"/>
          </p:nvPr>
        </p:nvSpPr>
        <p:spPr>
          <a:xfrm>
            <a:off x="916472" y="414022"/>
            <a:ext cx="4629300" cy="9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AU"/>
              <a:t>COVID EXPLORER - CORRELATIONS</a:t>
            </a:r>
            <a:endParaRPr/>
          </a:p>
        </p:txBody>
      </p:sp>
      <p:cxnSp>
        <p:nvCxnSpPr>
          <p:cNvPr id="96" name="Google Shape;96;p5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FFFFFF">
                <a:alpha val="49803"/>
              </a:srgbClr>
            </a:outerShdw>
          </a:effectLst>
        </p:spPr>
      </p:cxnSp>
      <p:pic>
        <p:nvPicPr>
          <p:cNvPr id="97" name="Google Shape;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74648" y="884722"/>
            <a:ext cx="4465208" cy="2091894"/>
          </a:xfrm>
          <a:prstGeom prst="rect">
            <a:avLst/>
          </a:prstGeom>
          <a:noFill/>
          <a:ln w="38100" cap="sq" cmpd="sng">
            <a:solidFill>
              <a:srgbClr val="153955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2745"/>
              </a:srgbClr>
            </a:outerShdw>
          </a:effectLst>
        </p:spPr>
      </p:pic>
      <p:pic>
        <p:nvPicPr>
          <p:cNvPr id="98" name="Google Shape;98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74648" y="3190751"/>
            <a:ext cx="4465208" cy="1729124"/>
          </a:xfrm>
          <a:prstGeom prst="rect">
            <a:avLst/>
          </a:prstGeom>
          <a:noFill/>
          <a:ln w="38100" cap="sq" cmpd="sng">
            <a:solidFill>
              <a:srgbClr val="153955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2745"/>
              </a:srgbClr>
            </a:outerShdw>
          </a:effectLst>
        </p:spPr>
      </p:pic>
      <p:sp>
        <p:nvSpPr>
          <p:cNvPr id="99" name="Google Shape;99;p5"/>
          <p:cNvSpPr txBox="1"/>
          <p:nvPr/>
        </p:nvSpPr>
        <p:spPr>
          <a:xfrm>
            <a:off x="140955" y="1272444"/>
            <a:ext cx="4333800" cy="29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Montserrat"/>
              <a:buChar char="•"/>
            </a:pPr>
            <a:r>
              <a:rPr lang="en-AU" sz="15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This function was developed to </a:t>
            </a:r>
            <a:r>
              <a:rPr lang="en-AU" sz="1500" b="1" i="0" u="none" strike="noStrike" cap="none">
                <a:solidFill>
                  <a:srgbClr val="FFAB40"/>
                </a:solidFill>
                <a:latin typeface="Montserrat"/>
                <a:ea typeface="Montserrat"/>
                <a:cs typeface="Montserrat"/>
                <a:sym typeface="Montserrat"/>
              </a:rPr>
              <a:t>check whether variables are correlated</a:t>
            </a:r>
            <a:r>
              <a:rPr lang="en-AU" sz="15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300" b="1"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ExtraBold"/>
              <a:buNone/>
            </a:pPr>
            <a:endParaRPr sz="1500" b="1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Char char="•"/>
            </a:pPr>
            <a:r>
              <a:rPr lang="en-AU" sz="15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Out of 56 variables in our data set only </a:t>
            </a:r>
            <a:r>
              <a:rPr lang="en-AU" sz="1500" b="1" i="0" u="none" strike="noStrike" cap="none">
                <a:solidFill>
                  <a:srgbClr val="FFAB40"/>
                </a:solidFill>
                <a:latin typeface="Montserrat"/>
                <a:ea typeface="Montserrat"/>
                <a:cs typeface="Montserrat"/>
                <a:sym typeface="Montserrat"/>
              </a:rPr>
              <a:t>7 variables </a:t>
            </a:r>
            <a:r>
              <a:rPr lang="en-AU" sz="15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are used to compare correlation data.</a:t>
            </a:r>
            <a:endParaRPr sz="1300" b="1"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ExtraBold"/>
              <a:buNone/>
            </a:pPr>
            <a:endParaRPr sz="1500" b="1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Char char="•"/>
            </a:pPr>
            <a:r>
              <a:rPr lang="en-AU" sz="15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Based on the total data available in the csv file,  the program is calculat</a:t>
            </a:r>
            <a:r>
              <a:rPr lang="en-AU" sz="1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es</a:t>
            </a:r>
            <a:r>
              <a:rPr lang="en-AU" sz="15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AU" sz="1500" b="1" i="0" u="none" strike="noStrike" cap="none">
                <a:solidFill>
                  <a:srgbClr val="FFAB40"/>
                </a:solidFill>
                <a:latin typeface="Montserrat"/>
                <a:ea typeface="Montserrat"/>
                <a:cs typeface="Montserrat"/>
                <a:sym typeface="Montserrat"/>
              </a:rPr>
              <a:t>how many days worth of data</a:t>
            </a:r>
            <a:r>
              <a:rPr lang="en-AU" sz="15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is available. </a:t>
            </a:r>
            <a:endParaRPr sz="1300" b="1"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ExtraBold"/>
              <a:buNone/>
            </a:pPr>
            <a:endParaRPr sz="1500" b="1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Char char="•"/>
            </a:pPr>
            <a:r>
              <a:rPr lang="en-AU" sz="15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Using the Slider, we </a:t>
            </a:r>
            <a:r>
              <a:rPr lang="en-AU" sz="1500" b="1" i="0" u="none" strike="noStrike" cap="none">
                <a:solidFill>
                  <a:srgbClr val="FFAB40"/>
                </a:solidFill>
                <a:latin typeface="Montserrat"/>
                <a:ea typeface="Montserrat"/>
                <a:cs typeface="Montserrat"/>
                <a:sym typeface="Montserrat"/>
              </a:rPr>
              <a:t>choose the number of days</a:t>
            </a:r>
            <a:r>
              <a:rPr lang="en-AU" sz="15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we want to plot the correlation between two variables for.</a:t>
            </a:r>
            <a:endParaRPr sz="1300" b="1"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ExtraBold"/>
              <a:buNone/>
            </a:pP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ExtraBold"/>
              <a:buNone/>
            </a:pP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6"/>
          <p:cNvSpPr txBox="1">
            <a:spLocks noGrp="1"/>
          </p:cNvSpPr>
          <p:nvPr>
            <p:ph type="title" idx="4"/>
          </p:nvPr>
        </p:nvSpPr>
        <p:spPr>
          <a:xfrm>
            <a:off x="916476" y="414025"/>
            <a:ext cx="7492800" cy="9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AU"/>
              <a:t>COVID EXPLORER – LINEAR REGRESSIONS</a:t>
            </a:r>
            <a:endParaRPr/>
          </a:p>
        </p:txBody>
      </p:sp>
      <p:cxnSp>
        <p:nvCxnSpPr>
          <p:cNvPr id="105" name="Google Shape;105;p6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FFFFFF">
                <a:alpha val="49803"/>
              </a:srgbClr>
            </a:outerShdw>
          </a:effectLst>
        </p:spPr>
      </p:cxnSp>
      <p:pic>
        <p:nvPicPr>
          <p:cNvPr id="106" name="Google Shape;106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1078" y="1442190"/>
            <a:ext cx="3264487" cy="3490739"/>
          </a:xfrm>
          <a:prstGeom prst="rect">
            <a:avLst/>
          </a:prstGeom>
          <a:noFill/>
          <a:ln w="38100" cap="sq" cmpd="sng">
            <a:solidFill>
              <a:srgbClr val="153955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2745"/>
              </a:srgbClr>
            </a:outerShdw>
          </a:effectLst>
        </p:spPr>
      </p:pic>
      <p:pic>
        <p:nvPicPr>
          <p:cNvPr id="107" name="Google Shape;107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258436" y="1442191"/>
            <a:ext cx="3264487" cy="3490739"/>
          </a:xfrm>
          <a:prstGeom prst="rect">
            <a:avLst/>
          </a:prstGeom>
          <a:noFill/>
          <a:ln w="38100" cap="sq" cmpd="sng">
            <a:solidFill>
              <a:srgbClr val="153955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2745"/>
              </a:srgbClr>
            </a:outerShdw>
          </a:effectLst>
        </p:spPr>
      </p:pic>
      <p:sp>
        <p:nvSpPr>
          <p:cNvPr id="108" name="Google Shape;108;p6"/>
          <p:cNvSpPr txBox="1"/>
          <p:nvPr/>
        </p:nvSpPr>
        <p:spPr>
          <a:xfrm>
            <a:off x="86474" y="881549"/>
            <a:ext cx="4333693" cy="2940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ExtraBold"/>
              <a:buNone/>
            </a:pPr>
            <a:r>
              <a:rPr lang="en-AU" sz="1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PREDICTED TREND OF BRAZIL COVID CASES USING LINEAR REGRESSION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ExtraBold"/>
              <a:buNone/>
            </a:pP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ExtraBold"/>
              <a:buNone/>
            </a:pP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6"/>
          <p:cNvSpPr txBox="1"/>
          <p:nvPr/>
        </p:nvSpPr>
        <p:spPr>
          <a:xfrm>
            <a:off x="4723832" y="881549"/>
            <a:ext cx="4333693" cy="2940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ExtraBold"/>
              <a:buNone/>
            </a:pPr>
            <a:r>
              <a:rPr lang="en-AU" sz="1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PREDICTED TREND OF BRAZIL VACCINATIONS  USING LINEAR REGRESSION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ExtraBold"/>
              <a:buNone/>
            </a:pPr>
            <a:endParaRPr sz="1600" b="1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ExtraBold"/>
              <a:buNone/>
            </a:pP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7"/>
          <p:cNvSpPr txBox="1">
            <a:spLocks noGrp="1"/>
          </p:cNvSpPr>
          <p:nvPr>
            <p:ph type="title" idx="4"/>
          </p:nvPr>
        </p:nvSpPr>
        <p:spPr>
          <a:xfrm>
            <a:off x="916471" y="414022"/>
            <a:ext cx="5938192" cy="9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AU"/>
              <a:t>COVID EXPLORER – TIME SERIES</a:t>
            </a:r>
            <a:endParaRPr/>
          </a:p>
        </p:txBody>
      </p:sp>
      <p:cxnSp>
        <p:nvCxnSpPr>
          <p:cNvPr id="115" name="Google Shape;115;p7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FFFFFF">
                <a:alpha val="49803"/>
              </a:srgbClr>
            </a:outerShdw>
          </a:effectLst>
        </p:spPr>
      </p:cxnSp>
      <p:pic>
        <p:nvPicPr>
          <p:cNvPr id="116" name="Google Shape;116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7073" y="941605"/>
            <a:ext cx="4652091" cy="2456886"/>
          </a:xfrm>
          <a:prstGeom prst="rect">
            <a:avLst/>
          </a:prstGeom>
          <a:noFill/>
          <a:ln w="38100" cap="sq" cmpd="sng">
            <a:solidFill>
              <a:srgbClr val="153955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2745"/>
              </a:srgbClr>
            </a:outerShdw>
          </a:effectLst>
        </p:spPr>
      </p:pic>
      <p:pic>
        <p:nvPicPr>
          <p:cNvPr id="117" name="Google Shape;117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473356" y="941606"/>
            <a:ext cx="3109022" cy="2456886"/>
          </a:xfrm>
          <a:prstGeom prst="rect">
            <a:avLst/>
          </a:prstGeom>
          <a:noFill/>
          <a:ln w="38100" cap="sq" cmpd="sng">
            <a:solidFill>
              <a:srgbClr val="153955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2745"/>
              </a:srgbClr>
            </a:outerShdw>
          </a:effectLst>
        </p:spPr>
      </p:pic>
      <p:pic>
        <p:nvPicPr>
          <p:cNvPr id="118" name="Google Shape;118;p7"/>
          <p:cNvPicPr preferRelativeResize="0"/>
          <p:nvPr/>
        </p:nvPicPr>
        <p:blipFill rotWithShape="1">
          <a:blip r:embed="rId5">
            <a:alphaModFix/>
          </a:blip>
          <a:srcRect l="8980" t="18702" r="5524" b="16944"/>
          <a:stretch/>
        </p:blipFill>
        <p:spPr>
          <a:xfrm>
            <a:off x="347073" y="3488963"/>
            <a:ext cx="4652090" cy="1425864"/>
          </a:xfrm>
          <a:prstGeom prst="rect">
            <a:avLst/>
          </a:prstGeom>
          <a:noFill/>
          <a:ln w="38100" cap="sq" cmpd="sng">
            <a:solidFill>
              <a:srgbClr val="153955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2745"/>
              </a:srgbClr>
            </a:outerShdw>
          </a:effectLst>
        </p:spPr>
      </p:pic>
      <p:grpSp>
        <p:nvGrpSpPr>
          <p:cNvPr id="119" name="Google Shape;119;p7"/>
          <p:cNvGrpSpPr/>
          <p:nvPr/>
        </p:nvGrpSpPr>
        <p:grpSpPr>
          <a:xfrm>
            <a:off x="5466359" y="3998552"/>
            <a:ext cx="3330569" cy="750749"/>
            <a:chOff x="2658741" y="4097347"/>
            <a:chExt cx="1304609" cy="294074"/>
          </a:xfrm>
        </p:grpSpPr>
        <p:grpSp>
          <p:nvGrpSpPr>
            <p:cNvPr id="120" name="Google Shape;120;p7"/>
            <p:cNvGrpSpPr/>
            <p:nvPr/>
          </p:nvGrpSpPr>
          <p:grpSpPr>
            <a:xfrm>
              <a:off x="2658741" y="4097347"/>
              <a:ext cx="118572" cy="294074"/>
              <a:chOff x="3343310" y="4475555"/>
              <a:chExt cx="127717" cy="316753"/>
            </a:xfrm>
          </p:grpSpPr>
          <p:sp>
            <p:nvSpPr>
              <p:cNvPr id="121" name="Google Shape;121;p7"/>
              <p:cNvSpPr/>
              <p:nvPr/>
            </p:nvSpPr>
            <p:spPr>
              <a:xfrm>
                <a:off x="3343310" y="4535967"/>
                <a:ext cx="127717" cy="256341"/>
              </a:xfrm>
              <a:custGeom>
                <a:avLst/>
                <a:gdLst/>
                <a:ahLst/>
                <a:cxnLst/>
                <a:rect l="l" t="t" r="r" b="b"/>
                <a:pathLst>
                  <a:path w="77995" h="156544" extrusionOk="0">
                    <a:moveTo>
                      <a:pt x="18496" y="1"/>
                    </a:moveTo>
                    <a:cubicBezTo>
                      <a:pt x="8514" y="1"/>
                      <a:pt x="359" y="8123"/>
                      <a:pt x="327" y="18105"/>
                    </a:cubicBezTo>
                    <a:lnTo>
                      <a:pt x="33" y="74537"/>
                    </a:lnTo>
                    <a:cubicBezTo>
                      <a:pt x="0" y="78778"/>
                      <a:pt x="3425" y="82235"/>
                      <a:pt x="7666" y="82268"/>
                    </a:cubicBezTo>
                    <a:lnTo>
                      <a:pt x="7731" y="82268"/>
                    </a:lnTo>
                    <a:cubicBezTo>
                      <a:pt x="11939" y="82268"/>
                      <a:pt x="15364" y="78843"/>
                      <a:pt x="15397" y="74635"/>
                    </a:cubicBezTo>
                    <a:lnTo>
                      <a:pt x="15691" y="18170"/>
                    </a:lnTo>
                    <a:cubicBezTo>
                      <a:pt x="15691" y="17341"/>
                      <a:pt x="16344" y="16668"/>
                      <a:pt x="17166" y="16668"/>
                    </a:cubicBezTo>
                    <a:cubicBezTo>
                      <a:pt x="17185" y="16668"/>
                      <a:pt x="17204" y="16669"/>
                      <a:pt x="17224" y="16669"/>
                    </a:cubicBezTo>
                    <a:cubicBezTo>
                      <a:pt x="18039" y="16669"/>
                      <a:pt x="18724" y="17355"/>
                      <a:pt x="18724" y="18170"/>
                    </a:cubicBezTo>
                    <a:lnTo>
                      <a:pt x="18724" y="147345"/>
                    </a:lnTo>
                    <a:cubicBezTo>
                      <a:pt x="18724" y="152433"/>
                      <a:pt x="22867" y="156543"/>
                      <a:pt x="27956" y="156543"/>
                    </a:cubicBezTo>
                    <a:cubicBezTo>
                      <a:pt x="33044" y="156543"/>
                      <a:pt x="37187" y="152433"/>
                      <a:pt x="37187" y="147345"/>
                    </a:cubicBezTo>
                    <a:lnTo>
                      <a:pt x="37187" y="73656"/>
                    </a:lnTo>
                    <a:lnTo>
                      <a:pt x="41167" y="73656"/>
                    </a:lnTo>
                    <a:lnTo>
                      <a:pt x="41167" y="147345"/>
                    </a:lnTo>
                    <a:cubicBezTo>
                      <a:pt x="41167" y="152433"/>
                      <a:pt x="45277" y="156543"/>
                      <a:pt x="50365" y="156543"/>
                    </a:cubicBezTo>
                    <a:cubicBezTo>
                      <a:pt x="55454" y="156543"/>
                      <a:pt x="59597" y="152433"/>
                      <a:pt x="59597" y="147345"/>
                    </a:cubicBezTo>
                    <a:cubicBezTo>
                      <a:pt x="59597" y="25477"/>
                      <a:pt x="59434" y="95153"/>
                      <a:pt x="59434" y="18300"/>
                    </a:cubicBezTo>
                    <a:cubicBezTo>
                      <a:pt x="59434" y="17420"/>
                      <a:pt x="60119" y="16702"/>
                      <a:pt x="60967" y="16669"/>
                    </a:cubicBezTo>
                    <a:cubicBezTo>
                      <a:pt x="60988" y="16669"/>
                      <a:pt x="61009" y="16668"/>
                      <a:pt x="61030" y="16668"/>
                    </a:cubicBezTo>
                    <a:cubicBezTo>
                      <a:pt x="61882" y="16668"/>
                      <a:pt x="62567" y="17310"/>
                      <a:pt x="62631" y="18170"/>
                    </a:cubicBezTo>
                    <a:lnTo>
                      <a:pt x="62598" y="74570"/>
                    </a:lnTo>
                    <a:cubicBezTo>
                      <a:pt x="62598" y="78810"/>
                      <a:pt x="66023" y="82268"/>
                      <a:pt x="70264" y="82268"/>
                    </a:cubicBezTo>
                    <a:cubicBezTo>
                      <a:pt x="74504" y="82268"/>
                      <a:pt x="77962" y="78843"/>
                      <a:pt x="77962" y="74602"/>
                    </a:cubicBezTo>
                    <a:lnTo>
                      <a:pt x="77994" y="18137"/>
                    </a:lnTo>
                    <a:cubicBezTo>
                      <a:pt x="77994" y="18137"/>
                      <a:pt x="77994" y="18105"/>
                      <a:pt x="77994" y="18105"/>
                    </a:cubicBezTo>
                    <a:cubicBezTo>
                      <a:pt x="77962" y="8123"/>
                      <a:pt x="69807" y="1"/>
                      <a:pt x="59825" y="1"/>
                    </a:cubicBezTo>
                    <a:close/>
                  </a:path>
                </a:pathLst>
              </a:custGeom>
              <a:solidFill>
                <a:srgbClr val="7994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" name="Google Shape;122;p7"/>
              <p:cNvSpPr/>
              <p:nvPr/>
            </p:nvSpPr>
            <p:spPr>
              <a:xfrm>
                <a:off x="3381341" y="4475555"/>
                <a:ext cx="52189" cy="52135"/>
              </a:xfrm>
              <a:custGeom>
                <a:avLst/>
                <a:gdLst/>
                <a:ahLst/>
                <a:cxnLst/>
                <a:rect l="l" t="t" r="r" b="b"/>
                <a:pathLst>
                  <a:path w="31871" h="31838" extrusionOk="0">
                    <a:moveTo>
                      <a:pt x="15952" y="1"/>
                    </a:moveTo>
                    <a:cubicBezTo>
                      <a:pt x="7144" y="1"/>
                      <a:pt x="1" y="7112"/>
                      <a:pt x="1" y="15919"/>
                    </a:cubicBezTo>
                    <a:cubicBezTo>
                      <a:pt x="1" y="24694"/>
                      <a:pt x="7144" y="31838"/>
                      <a:pt x="15952" y="31838"/>
                    </a:cubicBezTo>
                    <a:cubicBezTo>
                      <a:pt x="24727" y="31838"/>
                      <a:pt x="31870" y="24694"/>
                      <a:pt x="31870" y="15919"/>
                    </a:cubicBezTo>
                    <a:cubicBezTo>
                      <a:pt x="31870" y="7112"/>
                      <a:pt x="24727" y="1"/>
                      <a:pt x="15952" y="1"/>
                    </a:cubicBezTo>
                    <a:close/>
                  </a:path>
                </a:pathLst>
              </a:custGeom>
              <a:solidFill>
                <a:srgbClr val="7994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3" name="Google Shape;123;p7"/>
            <p:cNvGrpSpPr/>
            <p:nvPr/>
          </p:nvGrpSpPr>
          <p:grpSpPr>
            <a:xfrm>
              <a:off x="3815519" y="4098388"/>
              <a:ext cx="147831" cy="291991"/>
              <a:chOff x="3527539" y="4476677"/>
              <a:chExt cx="159232" cy="314510"/>
            </a:xfrm>
          </p:grpSpPr>
          <p:sp>
            <p:nvSpPr>
              <p:cNvPr id="124" name="Google Shape;124;p7"/>
              <p:cNvSpPr/>
              <p:nvPr/>
            </p:nvSpPr>
            <p:spPr>
              <a:xfrm>
                <a:off x="3527539" y="4536716"/>
                <a:ext cx="159232" cy="254471"/>
              </a:xfrm>
              <a:custGeom>
                <a:avLst/>
                <a:gdLst/>
                <a:ahLst/>
                <a:cxnLst/>
                <a:rect l="l" t="t" r="r" b="b"/>
                <a:pathLst>
                  <a:path w="97241" h="155402" extrusionOk="0">
                    <a:moveTo>
                      <a:pt x="35360" y="0"/>
                    </a:moveTo>
                    <a:cubicBezTo>
                      <a:pt x="27173" y="0"/>
                      <a:pt x="21268" y="5220"/>
                      <a:pt x="17713" y="15527"/>
                    </a:cubicBezTo>
                    <a:cubicBezTo>
                      <a:pt x="15527" y="21921"/>
                      <a:pt x="1533" y="61750"/>
                      <a:pt x="1403" y="62174"/>
                    </a:cubicBezTo>
                    <a:cubicBezTo>
                      <a:pt x="0" y="66121"/>
                      <a:pt x="2088" y="70492"/>
                      <a:pt x="6068" y="71895"/>
                    </a:cubicBezTo>
                    <a:cubicBezTo>
                      <a:pt x="6895" y="72179"/>
                      <a:pt x="7739" y="72315"/>
                      <a:pt x="8570" y="72315"/>
                    </a:cubicBezTo>
                    <a:cubicBezTo>
                      <a:pt x="11735" y="72315"/>
                      <a:pt x="14703" y="70350"/>
                      <a:pt x="15788" y="67197"/>
                    </a:cubicBezTo>
                    <a:cubicBezTo>
                      <a:pt x="16245" y="65925"/>
                      <a:pt x="24661" y="42569"/>
                      <a:pt x="29358" y="29130"/>
                    </a:cubicBezTo>
                    <a:lnTo>
                      <a:pt x="29358" y="29130"/>
                    </a:lnTo>
                    <a:cubicBezTo>
                      <a:pt x="28869" y="33142"/>
                      <a:pt x="30272" y="24824"/>
                      <a:pt x="18431" y="85856"/>
                    </a:cubicBezTo>
                    <a:cubicBezTo>
                      <a:pt x="17941" y="88498"/>
                      <a:pt x="19964" y="90912"/>
                      <a:pt x="22606" y="90912"/>
                    </a:cubicBezTo>
                    <a:lnTo>
                      <a:pt x="28412" y="90912"/>
                    </a:lnTo>
                    <a:lnTo>
                      <a:pt x="28412" y="146235"/>
                    </a:lnTo>
                    <a:cubicBezTo>
                      <a:pt x="28412" y="151291"/>
                      <a:pt x="32522" y="155401"/>
                      <a:pt x="37578" y="155401"/>
                    </a:cubicBezTo>
                    <a:cubicBezTo>
                      <a:pt x="42634" y="155401"/>
                      <a:pt x="46745" y="151291"/>
                      <a:pt x="46745" y="146235"/>
                    </a:cubicBezTo>
                    <a:lnTo>
                      <a:pt x="46745" y="90912"/>
                    </a:lnTo>
                    <a:lnTo>
                      <a:pt x="50692" y="90912"/>
                    </a:lnTo>
                    <a:lnTo>
                      <a:pt x="50692" y="146235"/>
                    </a:lnTo>
                    <a:cubicBezTo>
                      <a:pt x="50692" y="151291"/>
                      <a:pt x="54769" y="155401"/>
                      <a:pt x="59825" y="155401"/>
                    </a:cubicBezTo>
                    <a:cubicBezTo>
                      <a:pt x="64881" y="155401"/>
                      <a:pt x="68991" y="151291"/>
                      <a:pt x="68991" y="146235"/>
                    </a:cubicBezTo>
                    <a:lnTo>
                      <a:pt x="68991" y="90912"/>
                    </a:lnTo>
                    <a:lnTo>
                      <a:pt x="74798" y="90912"/>
                    </a:lnTo>
                    <a:cubicBezTo>
                      <a:pt x="77472" y="90912"/>
                      <a:pt x="79462" y="88498"/>
                      <a:pt x="78973" y="85856"/>
                    </a:cubicBezTo>
                    <a:cubicBezTo>
                      <a:pt x="67262" y="25379"/>
                      <a:pt x="68535" y="32392"/>
                      <a:pt x="68143" y="29130"/>
                    </a:cubicBezTo>
                    <a:lnTo>
                      <a:pt x="68143" y="29130"/>
                    </a:lnTo>
                    <a:cubicBezTo>
                      <a:pt x="72873" y="42667"/>
                      <a:pt x="81028" y="65958"/>
                      <a:pt x="81485" y="67197"/>
                    </a:cubicBezTo>
                    <a:cubicBezTo>
                      <a:pt x="82570" y="70350"/>
                      <a:pt x="85538" y="72315"/>
                      <a:pt x="88687" y="72315"/>
                    </a:cubicBezTo>
                    <a:cubicBezTo>
                      <a:pt x="89513" y="72315"/>
                      <a:pt x="90352" y="72179"/>
                      <a:pt x="91173" y="71895"/>
                    </a:cubicBezTo>
                    <a:cubicBezTo>
                      <a:pt x="95152" y="70492"/>
                      <a:pt x="97240" y="66121"/>
                      <a:pt x="95870" y="62174"/>
                    </a:cubicBezTo>
                    <a:cubicBezTo>
                      <a:pt x="95707" y="61750"/>
                      <a:pt x="81746" y="21921"/>
                      <a:pt x="79560" y="15527"/>
                    </a:cubicBezTo>
                    <a:cubicBezTo>
                      <a:pt x="76005" y="5220"/>
                      <a:pt x="70068" y="0"/>
                      <a:pt x="61913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E3E9E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" name="Google Shape;125;p7"/>
              <p:cNvSpPr/>
              <p:nvPr/>
            </p:nvSpPr>
            <p:spPr>
              <a:xfrm>
                <a:off x="3581381" y="4476677"/>
                <a:ext cx="51814" cy="51761"/>
              </a:xfrm>
              <a:custGeom>
                <a:avLst/>
                <a:gdLst/>
                <a:ahLst/>
                <a:cxnLst/>
                <a:rect l="l" t="t" r="r" b="b"/>
                <a:pathLst>
                  <a:path w="31642" h="31610" extrusionOk="0">
                    <a:moveTo>
                      <a:pt x="15821" y="1"/>
                    </a:moveTo>
                    <a:cubicBezTo>
                      <a:pt x="7079" y="1"/>
                      <a:pt x="0" y="7079"/>
                      <a:pt x="0" y="15821"/>
                    </a:cubicBezTo>
                    <a:cubicBezTo>
                      <a:pt x="0" y="24531"/>
                      <a:pt x="7079" y="31609"/>
                      <a:pt x="15821" y="31609"/>
                    </a:cubicBezTo>
                    <a:cubicBezTo>
                      <a:pt x="24563" y="31609"/>
                      <a:pt x="31641" y="24531"/>
                      <a:pt x="31641" y="15821"/>
                    </a:cubicBezTo>
                    <a:cubicBezTo>
                      <a:pt x="31641" y="7079"/>
                      <a:pt x="24563" y="1"/>
                      <a:pt x="15821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E3E9E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6" name="Google Shape;126;p7"/>
            <p:cNvGrpSpPr/>
            <p:nvPr/>
          </p:nvGrpSpPr>
          <p:grpSpPr>
            <a:xfrm>
              <a:off x="3511696" y="4098388"/>
              <a:ext cx="147831" cy="291991"/>
              <a:chOff x="3527539" y="4476677"/>
              <a:chExt cx="159232" cy="314510"/>
            </a:xfrm>
          </p:grpSpPr>
          <p:sp>
            <p:nvSpPr>
              <p:cNvPr id="127" name="Google Shape;127;p7"/>
              <p:cNvSpPr/>
              <p:nvPr/>
            </p:nvSpPr>
            <p:spPr>
              <a:xfrm>
                <a:off x="3527539" y="4536716"/>
                <a:ext cx="159232" cy="254471"/>
              </a:xfrm>
              <a:custGeom>
                <a:avLst/>
                <a:gdLst/>
                <a:ahLst/>
                <a:cxnLst/>
                <a:rect l="l" t="t" r="r" b="b"/>
                <a:pathLst>
                  <a:path w="97241" h="155402" extrusionOk="0">
                    <a:moveTo>
                      <a:pt x="35360" y="0"/>
                    </a:moveTo>
                    <a:cubicBezTo>
                      <a:pt x="27173" y="0"/>
                      <a:pt x="21268" y="5220"/>
                      <a:pt x="17713" y="15527"/>
                    </a:cubicBezTo>
                    <a:cubicBezTo>
                      <a:pt x="15527" y="21921"/>
                      <a:pt x="1533" y="61750"/>
                      <a:pt x="1403" y="62174"/>
                    </a:cubicBezTo>
                    <a:cubicBezTo>
                      <a:pt x="0" y="66121"/>
                      <a:pt x="2088" y="70492"/>
                      <a:pt x="6068" y="71895"/>
                    </a:cubicBezTo>
                    <a:cubicBezTo>
                      <a:pt x="6895" y="72179"/>
                      <a:pt x="7739" y="72315"/>
                      <a:pt x="8570" y="72315"/>
                    </a:cubicBezTo>
                    <a:cubicBezTo>
                      <a:pt x="11735" y="72315"/>
                      <a:pt x="14703" y="70350"/>
                      <a:pt x="15788" y="67197"/>
                    </a:cubicBezTo>
                    <a:cubicBezTo>
                      <a:pt x="16245" y="65925"/>
                      <a:pt x="24661" y="42569"/>
                      <a:pt x="29358" y="29130"/>
                    </a:cubicBezTo>
                    <a:lnTo>
                      <a:pt x="29358" y="29130"/>
                    </a:lnTo>
                    <a:cubicBezTo>
                      <a:pt x="28869" y="33142"/>
                      <a:pt x="30272" y="24824"/>
                      <a:pt x="18431" y="85856"/>
                    </a:cubicBezTo>
                    <a:cubicBezTo>
                      <a:pt x="17941" y="88498"/>
                      <a:pt x="19964" y="90912"/>
                      <a:pt x="22606" y="90912"/>
                    </a:cubicBezTo>
                    <a:lnTo>
                      <a:pt x="28412" y="90912"/>
                    </a:lnTo>
                    <a:lnTo>
                      <a:pt x="28412" y="146235"/>
                    </a:lnTo>
                    <a:cubicBezTo>
                      <a:pt x="28412" y="151291"/>
                      <a:pt x="32522" y="155401"/>
                      <a:pt x="37578" y="155401"/>
                    </a:cubicBezTo>
                    <a:cubicBezTo>
                      <a:pt x="42634" y="155401"/>
                      <a:pt x="46745" y="151291"/>
                      <a:pt x="46745" y="146235"/>
                    </a:cubicBezTo>
                    <a:lnTo>
                      <a:pt x="46745" y="90912"/>
                    </a:lnTo>
                    <a:lnTo>
                      <a:pt x="50692" y="90912"/>
                    </a:lnTo>
                    <a:lnTo>
                      <a:pt x="50692" y="146235"/>
                    </a:lnTo>
                    <a:cubicBezTo>
                      <a:pt x="50692" y="151291"/>
                      <a:pt x="54769" y="155401"/>
                      <a:pt x="59825" y="155401"/>
                    </a:cubicBezTo>
                    <a:cubicBezTo>
                      <a:pt x="64881" y="155401"/>
                      <a:pt x="68991" y="151291"/>
                      <a:pt x="68991" y="146235"/>
                    </a:cubicBezTo>
                    <a:lnTo>
                      <a:pt x="68991" y="90912"/>
                    </a:lnTo>
                    <a:lnTo>
                      <a:pt x="74798" y="90912"/>
                    </a:lnTo>
                    <a:cubicBezTo>
                      <a:pt x="77472" y="90912"/>
                      <a:pt x="79462" y="88498"/>
                      <a:pt x="78973" y="85856"/>
                    </a:cubicBezTo>
                    <a:cubicBezTo>
                      <a:pt x="67262" y="25379"/>
                      <a:pt x="68535" y="32392"/>
                      <a:pt x="68143" y="29130"/>
                    </a:cubicBezTo>
                    <a:lnTo>
                      <a:pt x="68143" y="29130"/>
                    </a:lnTo>
                    <a:cubicBezTo>
                      <a:pt x="72873" y="42667"/>
                      <a:pt x="81028" y="65958"/>
                      <a:pt x="81485" y="67197"/>
                    </a:cubicBezTo>
                    <a:cubicBezTo>
                      <a:pt x="82570" y="70350"/>
                      <a:pt x="85538" y="72315"/>
                      <a:pt x="88687" y="72315"/>
                    </a:cubicBezTo>
                    <a:cubicBezTo>
                      <a:pt x="89513" y="72315"/>
                      <a:pt x="90352" y="72179"/>
                      <a:pt x="91173" y="71895"/>
                    </a:cubicBezTo>
                    <a:cubicBezTo>
                      <a:pt x="95152" y="70492"/>
                      <a:pt x="97240" y="66121"/>
                      <a:pt x="95870" y="62174"/>
                    </a:cubicBezTo>
                    <a:cubicBezTo>
                      <a:pt x="95707" y="61750"/>
                      <a:pt x="81746" y="21921"/>
                      <a:pt x="79560" y="15527"/>
                    </a:cubicBezTo>
                    <a:cubicBezTo>
                      <a:pt x="76005" y="5220"/>
                      <a:pt x="70068" y="0"/>
                      <a:pt x="61913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E3E9E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" name="Google Shape;128;p7"/>
              <p:cNvSpPr/>
              <p:nvPr/>
            </p:nvSpPr>
            <p:spPr>
              <a:xfrm>
                <a:off x="3581381" y="4476677"/>
                <a:ext cx="51814" cy="51761"/>
              </a:xfrm>
              <a:custGeom>
                <a:avLst/>
                <a:gdLst/>
                <a:ahLst/>
                <a:cxnLst/>
                <a:rect l="l" t="t" r="r" b="b"/>
                <a:pathLst>
                  <a:path w="31642" h="31610" extrusionOk="0">
                    <a:moveTo>
                      <a:pt x="15821" y="1"/>
                    </a:moveTo>
                    <a:cubicBezTo>
                      <a:pt x="7079" y="1"/>
                      <a:pt x="0" y="7079"/>
                      <a:pt x="0" y="15821"/>
                    </a:cubicBezTo>
                    <a:cubicBezTo>
                      <a:pt x="0" y="24531"/>
                      <a:pt x="7079" y="31609"/>
                      <a:pt x="15821" y="31609"/>
                    </a:cubicBezTo>
                    <a:cubicBezTo>
                      <a:pt x="24563" y="31609"/>
                      <a:pt x="31641" y="24531"/>
                      <a:pt x="31641" y="15821"/>
                    </a:cubicBezTo>
                    <a:cubicBezTo>
                      <a:pt x="31641" y="7079"/>
                      <a:pt x="24563" y="1"/>
                      <a:pt x="15821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E3E9E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9" name="Google Shape;129;p7"/>
            <p:cNvGrpSpPr/>
            <p:nvPr/>
          </p:nvGrpSpPr>
          <p:grpSpPr>
            <a:xfrm>
              <a:off x="3207874" y="4098388"/>
              <a:ext cx="147831" cy="291991"/>
              <a:chOff x="3527539" y="4476677"/>
              <a:chExt cx="159232" cy="314510"/>
            </a:xfrm>
          </p:grpSpPr>
          <p:sp>
            <p:nvSpPr>
              <p:cNvPr id="130" name="Google Shape;130;p7"/>
              <p:cNvSpPr/>
              <p:nvPr/>
            </p:nvSpPr>
            <p:spPr>
              <a:xfrm>
                <a:off x="3527539" y="4536716"/>
                <a:ext cx="159232" cy="254471"/>
              </a:xfrm>
              <a:custGeom>
                <a:avLst/>
                <a:gdLst/>
                <a:ahLst/>
                <a:cxnLst/>
                <a:rect l="l" t="t" r="r" b="b"/>
                <a:pathLst>
                  <a:path w="97241" h="155402" extrusionOk="0">
                    <a:moveTo>
                      <a:pt x="35360" y="0"/>
                    </a:moveTo>
                    <a:cubicBezTo>
                      <a:pt x="27173" y="0"/>
                      <a:pt x="21268" y="5220"/>
                      <a:pt x="17713" y="15527"/>
                    </a:cubicBezTo>
                    <a:cubicBezTo>
                      <a:pt x="15527" y="21921"/>
                      <a:pt x="1533" y="61750"/>
                      <a:pt x="1403" y="62174"/>
                    </a:cubicBezTo>
                    <a:cubicBezTo>
                      <a:pt x="0" y="66121"/>
                      <a:pt x="2088" y="70492"/>
                      <a:pt x="6068" y="71895"/>
                    </a:cubicBezTo>
                    <a:cubicBezTo>
                      <a:pt x="6895" y="72179"/>
                      <a:pt x="7739" y="72315"/>
                      <a:pt x="8570" y="72315"/>
                    </a:cubicBezTo>
                    <a:cubicBezTo>
                      <a:pt x="11735" y="72315"/>
                      <a:pt x="14703" y="70350"/>
                      <a:pt x="15788" y="67197"/>
                    </a:cubicBezTo>
                    <a:cubicBezTo>
                      <a:pt x="16245" y="65925"/>
                      <a:pt x="24661" y="42569"/>
                      <a:pt x="29358" y="29130"/>
                    </a:cubicBezTo>
                    <a:lnTo>
                      <a:pt x="29358" y="29130"/>
                    </a:lnTo>
                    <a:cubicBezTo>
                      <a:pt x="28869" y="33142"/>
                      <a:pt x="30272" y="24824"/>
                      <a:pt x="18431" y="85856"/>
                    </a:cubicBezTo>
                    <a:cubicBezTo>
                      <a:pt x="17941" y="88498"/>
                      <a:pt x="19964" y="90912"/>
                      <a:pt x="22606" y="90912"/>
                    </a:cubicBezTo>
                    <a:lnTo>
                      <a:pt x="28412" y="90912"/>
                    </a:lnTo>
                    <a:lnTo>
                      <a:pt x="28412" y="146235"/>
                    </a:lnTo>
                    <a:cubicBezTo>
                      <a:pt x="28412" y="151291"/>
                      <a:pt x="32522" y="155401"/>
                      <a:pt x="37578" y="155401"/>
                    </a:cubicBezTo>
                    <a:cubicBezTo>
                      <a:pt x="42634" y="155401"/>
                      <a:pt x="46745" y="151291"/>
                      <a:pt x="46745" y="146235"/>
                    </a:cubicBezTo>
                    <a:lnTo>
                      <a:pt x="46745" y="90912"/>
                    </a:lnTo>
                    <a:lnTo>
                      <a:pt x="50692" y="90912"/>
                    </a:lnTo>
                    <a:lnTo>
                      <a:pt x="50692" y="146235"/>
                    </a:lnTo>
                    <a:cubicBezTo>
                      <a:pt x="50692" y="151291"/>
                      <a:pt x="54769" y="155401"/>
                      <a:pt x="59825" y="155401"/>
                    </a:cubicBezTo>
                    <a:cubicBezTo>
                      <a:pt x="64881" y="155401"/>
                      <a:pt x="68991" y="151291"/>
                      <a:pt x="68991" y="146235"/>
                    </a:cubicBezTo>
                    <a:lnTo>
                      <a:pt x="68991" y="90912"/>
                    </a:lnTo>
                    <a:lnTo>
                      <a:pt x="74798" y="90912"/>
                    </a:lnTo>
                    <a:cubicBezTo>
                      <a:pt x="77472" y="90912"/>
                      <a:pt x="79462" y="88498"/>
                      <a:pt x="78973" y="85856"/>
                    </a:cubicBezTo>
                    <a:cubicBezTo>
                      <a:pt x="67262" y="25379"/>
                      <a:pt x="68535" y="32392"/>
                      <a:pt x="68143" y="29130"/>
                    </a:cubicBezTo>
                    <a:lnTo>
                      <a:pt x="68143" y="29130"/>
                    </a:lnTo>
                    <a:cubicBezTo>
                      <a:pt x="72873" y="42667"/>
                      <a:pt x="81028" y="65958"/>
                      <a:pt x="81485" y="67197"/>
                    </a:cubicBezTo>
                    <a:cubicBezTo>
                      <a:pt x="82570" y="70350"/>
                      <a:pt x="85538" y="72315"/>
                      <a:pt x="88687" y="72315"/>
                    </a:cubicBezTo>
                    <a:cubicBezTo>
                      <a:pt x="89513" y="72315"/>
                      <a:pt x="90352" y="72179"/>
                      <a:pt x="91173" y="71895"/>
                    </a:cubicBezTo>
                    <a:cubicBezTo>
                      <a:pt x="95152" y="70492"/>
                      <a:pt x="97240" y="66121"/>
                      <a:pt x="95870" y="62174"/>
                    </a:cubicBezTo>
                    <a:cubicBezTo>
                      <a:pt x="95707" y="61750"/>
                      <a:pt x="81746" y="21921"/>
                      <a:pt x="79560" y="15527"/>
                    </a:cubicBezTo>
                    <a:cubicBezTo>
                      <a:pt x="76005" y="5220"/>
                      <a:pt x="70068" y="0"/>
                      <a:pt x="61913" y="0"/>
                    </a:cubicBezTo>
                    <a:close/>
                  </a:path>
                </a:pathLst>
              </a:custGeom>
              <a:solidFill>
                <a:srgbClr val="7994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" name="Google Shape;131;p7"/>
              <p:cNvSpPr/>
              <p:nvPr/>
            </p:nvSpPr>
            <p:spPr>
              <a:xfrm>
                <a:off x="3581381" y="4476677"/>
                <a:ext cx="51814" cy="51761"/>
              </a:xfrm>
              <a:custGeom>
                <a:avLst/>
                <a:gdLst/>
                <a:ahLst/>
                <a:cxnLst/>
                <a:rect l="l" t="t" r="r" b="b"/>
                <a:pathLst>
                  <a:path w="31642" h="31610" extrusionOk="0">
                    <a:moveTo>
                      <a:pt x="15821" y="1"/>
                    </a:moveTo>
                    <a:cubicBezTo>
                      <a:pt x="7079" y="1"/>
                      <a:pt x="0" y="7079"/>
                      <a:pt x="0" y="15821"/>
                    </a:cubicBezTo>
                    <a:cubicBezTo>
                      <a:pt x="0" y="24531"/>
                      <a:pt x="7079" y="31609"/>
                      <a:pt x="15821" y="31609"/>
                    </a:cubicBezTo>
                    <a:cubicBezTo>
                      <a:pt x="24563" y="31609"/>
                      <a:pt x="31641" y="24531"/>
                      <a:pt x="31641" y="15821"/>
                    </a:cubicBezTo>
                    <a:cubicBezTo>
                      <a:pt x="31641" y="7079"/>
                      <a:pt x="24563" y="1"/>
                      <a:pt x="15821" y="1"/>
                    </a:cubicBezTo>
                    <a:close/>
                  </a:path>
                </a:pathLst>
              </a:custGeom>
              <a:solidFill>
                <a:srgbClr val="7994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2" name="Google Shape;132;p7"/>
            <p:cNvGrpSpPr/>
            <p:nvPr/>
          </p:nvGrpSpPr>
          <p:grpSpPr>
            <a:xfrm>
              <a:off x="2933305" y="4097347"/>
              <a:ext cx="118572" cy="294074"/>
              <a:chOff x="3343310" y="4475555"/>
              <a:chExt cx="127717" cy="316753"/>
            </a:xfrm>
          </p:grpSpPr>
          <p:sp>
            <p:nvSpPr>
              <p:cNvPr id="133" name="Google Shape;133;p7"/>
              <p:cNvSpPr/>
              <p:nvPr/>
            </p:nvSpPr>
            <p:spPr>
              <a:xfrm>
                <a:off x="3343310" y="4535967"/>
                <a:ext cx="127717" cy="256341"/>
              </a:xfrm>
              <a:custGeom>
                <a:avLst/>
                <a:gdLst/>
                <a:ahLst/>
                <a:cxnLst/>
                <a:rect l="l" t="t" r="r" b="b"/>
                <a:pathLst>
                  <a:path w="77995" h="156544" extrusionOk="0">
                    <a:moveTo>
                      <a:pt x="18496" y="1"/>
                    </a:moveTo>
                    <a:cubicBezTo>
                      <a:pt x="8514" y="1"/>
                      <a:pt x="359" y="8123"/>
                      <a:pt x="327" y="18105"/>
                    </a:cubicBezTo>
                    <a:lnTo>
                      <a:pt x="33" y="74537"/>
                    </a:lnTo>
                    <a:cubicBezTo>
                      <a:pt x="0" y="78778"/>
                      <a:pt x="3425" y="82235"/>
                      <a:pt x="7666" y="82268"/>
                    </a:cubicBezTo>
                    <a:lnTo>
                      <a:pt x="7731" y="82268"/>
                    </a:lnTo>
                    <a:cubicBezTo>
                      <a:pt x="11939" y="82268"/>
                      <a:pt x="15364" y="78843"/>
                      <a:pt x="15397" y="74635"/>
                    </a:cubicBezTo>
                    <a:lnTo>
                      <a:pt x="15691" y="18170"/>
                    </a:lnTo>
                    <a:cubicBezTo>
                      <a:pt x="15691" y="17341"/>
                      <a:pt x="16344" y="16668"/>
                      <a:pt x="17166" y="16668"/>
                    </a:cubicBezTo>
                    <a:cubicBezTo>
                      <a:pt x="17185" y="16668"/>
                      <a:pt x="17204" y="16669"/>
                      <a:pt x="17224" y="16669"/>
                    </a:cubicBezTo>
                    <a:cubicBezTo>
                      <a:pt x="18039" y="16669"/>
                      <a:pt x="18724" y="17355"/>
                      <a:pt x="18724" y="18170"/>
                    </a:cubicBezTo>
                    <a:lnTo>
                      <a:pt x="18724" y="147345"/>
                    </a:lnTo>
                    <a:cubicBezTo>
                      <a:pt x="18724" y="152433"/>
                      <a:pt x="22867" y="156543"/>
                      <a:pt x="27956" y="156543"/>
                    </a:cubicBezTo>
                    <a:cubicBezTo>
                      <a:pt x="33044" y="156543"/>
                      <a:pt x="37187" y="152433"/>
                      <a:pt x="37187" y="147345"/>
                    </a:cubicBezTo>
                    <a:lnTo>
                      <a:pt x="37187" y="73656"/>
                    </a:lnTo>
                    <a:lnTo>
                      <a:pt x="41167" y="73656"/>
                    </a:lnTo>
                    <a:lnTo>
                      <a:pt x="41167" y="147345"/>
                    </a:lnTo>
                    <a:cubicBezTo>
                      <a:pt x="41167" y="152433"/>
                      <a:pt x="45277" y="156543"/>
                      <a:pt x="50365" y="156543"/>
                    </a:cubicBezTo>
                    <a:cubicBezTo>
                      <a:pt x="55454" y="156543"/>
                      <a:pt x="59597" y="152433"/>
                      <a:pt x="59597" y="147345"/>
                    </a:cubicBezTo>
                    <a:cubicBezTo>
                      <a:pt x="59597" y="25477"/>
                      <a:pt x="59434" y="95153"/>
                      <a:pt x="59434" y="18300"/>
                    </a:cubicBezTo>
                    <a:cubicBezTo>
                      <a:pt x="59434" y="17420"/>
                      <a:pt x="60119" y="16702"/>
                      <a:pt x="60967" y="16669"/>
                    </a:cubicBezTo>
                    <a:cubicBezTo>
                      <a:pt x="60988" y="16669"/>
                      <a:pt x="61009" y="16668"/>
                      <a:pt x="61030" y="16668"/>
                    </a:cubicBezTo>
                    <a:cubicBezTo>
                      <a:pt x="61882" y="16668"/>
                      <a:pt x="62567" y="17310"/>
                      <a:pt x="62631" y="18170"/>
                    </a:cubicBezTo>
                    <a:lnTo>
                      <a:pt x="62598" y="74570"/>
                    </a:lnTo>
                    <a:cubicBezTo>
                      <a:pt x="62598" y="78810"/>
                      <a:pt x="66023" y="82268"/>
                      <a:pt x="70264" y="82268"/>
                    </a:cubicBezTo>
                    <a:cubicBezTo>
                      <a:pt x="74504" y="82268"/>
                      <a:pt x="77962" y="78843"/>
                      <a:pt x="77962" y="74602"/>
                    </a:cubicBezTo>
                    <a:lnTo>
                      <a:pt x="77994" y="18137"/>
                    </a:lnTo>
                    <a:cubicBezTo>
                      <a:pt x="77994" y="18137"/>
                      <a:pt x="77994" y="18105"/>
                      <a:pt x="77994" y="18105"/>
                    </a:cubicBezTo>
                    <a:cubicBezTo>
                      <a:pt x="77962" y="8123"/>
                      <a:pt x="69807" y="1"/>
                      <a:pt x="59825" y="1"/>
                    </a:cubicBezTo>
                    <a:close/>
                  </a:path>
                </a:pathLst>
              </a:custGeom>
              <a:solidFill>
                <a:srgbClr val="7994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" name="Google Shape;134;p7"/>
              <p:cNvSpPr/>
              <p:nvPr/>
            </p:nvSpPr>
            <p:spPr>
              <a:xfrm>
                <a:off x="3381341" y="4475555"/>
                <a:ext cx="52189" cy="52135"/>
              </a:xfrm>
              <a:custGeom>
                <a:avLst/>
                <a:gdLst/>
                <a:ahLst/>
                <a:cxnLst/>
                <a:rect l="l" t="t" r="r" b="b"/>
                <a:pathLst>
                  <a:path w="31871" h="31838" extrusionOk="0">
                    <a:moveTo>
                      <a:pt x="15952" y="1"/>
                    </a:moveTo>
                    <a:cubicBezTo>
                      <a:pt x="7144" y="1"/>
                      <a:pt x="1" y="7112"/>
                      <a:pt x="1" y="15919"/>
                    </a:cubicBezTo>
                    <a:cubicBezTo>
                      <a:pt x="1" y="24694"/>
                      <a:pt x="7144" y="31838"/>
                      <a:pt x="15952" y="31838"/>
                    </a:cubicBezTo>
                    <a:cubicBezTo>
                      <a:pt x="24727" y="31838"/>
                      <a:pt x="31870" y="24694"/>
                      <a:pt x="31870" y="15919"/>
                    </a:cubicBezTo>
                    <a:cubicBezTo>
                      <a:pt x="31870" y="7112"/>
                      <a:pt x="24727" y="1"/>
                      <a:pt x="15952" y="1"/>
                    </a:cubicBezTo>
                    <a:close/>
                  </a:path>
                </a:pathLst>
              </a:custGeom>
              <a:solidFill>
                <a:srgbClr val="7994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"/>
          <p:cNvSpPr txBox="1">
            <a:spLocks noGrp="1"/>
          </p:cNvSpPr>
          <p:nvPr>
            <p:ph type="title" idx="4"/>
          </p:nvPr>
        </p:nvSpPr>
        <p:spPr>
          <a:xfrm>
            <a:off x="916471" y="414022"/>
            <a:ext cx="5938192" cy="9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AU"/>
              <a:t>COVID BUDDY – INTERACTIVE CHATBOT</a:t>
            </a:r>
            <a:endParaRPr/>
          </a:p>
        </p:txBody>
      </p:sp>
      <p:cxnSp>
        <p:nvCxnSpPr>
          <p:cNvPr id="140" name="Google Shape;140;p8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FFFFFF">
                <a:alpha val="49803"/>
              </a:srgbClr>
            </a:outerShdw>
          </a:effectLst>
        </p:spPr>
      </p:cxnSp>
      <p:pic>
        <p:nvPicPr>
          <p:cNvPr id="141" name="Google Shape;141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63468" y="706628"/>
            <a:ext cx="2176814" cy="3798639"/>
          </a:xfrm>
          <a:prstGeom prst="rect">
            <a:avLst/>
          </a:prstGeom>
          <a:noFill/>
          <a:ln w="9525" cap="flat" cmpd="sng">
            <a:solidFill>
              <a:srgbClr val="FFAB4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42" name="Google Shape;142;p8"/>
          <p:cNvSpPr/>
          <p:nvPr/>
        </p:nvSpPr>
        <p:spPr>
          <a:xfrm>
            <a:off x="6613955" y="409440"/>
            <a:ext cx="2275841" cy="4512283"/>
          </a:xfrm>
          <a:custGeom>
            <a:avLst/>
            <a:gdLst/>
            <a:ahLst/>
            <a:cxnLst/>
            <a:rect l="l" t="t" r="r" b="b"/>
            <a:pathLst>
              <a:path w="43370" h="85981" extrusionOk="0">
                <a:moveTo>
                  <a:pt x="25827" y="3794"/>
                </a:moveTo>
                <a:lnTo>
                  <a:pt x="25827" y="4045"/>
                </a:lnTo>
                <a:lnTo>
                  <a:pt x="25845" y="4047"/>
                </a:lnTo>
                <a:cubicBezTo>
                  <a:pt x="25856" y="4066"/>
                  <a:pt x="25857" y="4090"/>
                  <a:pt x="25850" y="4111"/>
                </a:cubicBezTo>
                <a:lnTo>
                  <a:pt x="17205" y="4129"/>
                </a:lnTo>
                <a:lnTo>
                  <a:pt x="17193" y="4382"/>
                </a:lnTo>
                <a:lnTo>
                  <a:pt x="17156" y="4111"/>
                </a:lnTo>
                <a:cubicBezTo>
                  <a:pt x="17147" y="4092"/>
                  <a:pt x="17148" y="4068"/>
                  <a:pt x="17159" y="4048"/>
                </a:cubicBezTo>
                <a:lnTo>
                  <a:pt x="17226" y="4048"/>
                </a:lnTo>
                <a:lnTo>
                  <a:pt x="25807" y="4047"/>
                </a:lnTo>
                <a:lnTo>
                  <a:pt x="25827" y="3794"/>
                </a:lnTo>
                <a:close/>
                <a:moveTo>
                  <a:pt x="17178" y="3543"/>
                </a:moveTo>
                <a:cubicBezTo>
                  <a:pt x="16876" y="3543"/>
                  <a:pt x="16647" y="3775"/>
                  <a:pt x="16647" y="4083"/>
                </a:cubicBezTo>
                <a:cubicBezTo>
                  <a:pt x="16647" y="4395"/>
                  <a:pt x="16881" y="4631"/>
                  <a:pt x="17223" y="4631"/>
                </a:cubicBezTo>
                <a:lnTo>
                  <a:pt x="17227" y="4631"/>
                </a:lnTo>
                <a:lnTo>
                  <a:pt x="25757" y="4630"/>
                </a:lnTo>
                <a:cubicBezTo>
                  <a:pt x="25765" y="4631"/>
                  <a:pt x="25805" y="4633"/>
                  <a:pt x="25812" y="4633"/>
                </a:cubicBezTo>
                <a:cubicBezTo>
                  <a:pt x="26122" y="4633"/>
                  <a:pt x="26357" y="4397"/>
                  <a:pt x="26357" y="4083"/>
                </a:cubicBezTo>
                <a:cubicBezTo>
                  <a:pt x="26357" y="3775"/>
                  <a:pt x="26129" y="3543"/>
                  <a:pt x="25827" y="3543"/>
                </a:cubicBezTo>
                <a:lnTo>
                  <a:pt x="17256" y="3549"/>
                </a:lnTo>
                <a:cubicBezTo>
                  <a:pt x="17245" y="3547"/>
                  <a:pt x="17187" y="3543"/>
                  <a:pt x="17178" y="3543"/>
                </a:cubicBezTo>
                <a:close/>
                <a:moveTo>
                  <a:pt x="41722" y="7196"/>
                </a:moveTo>
                <a:lnTo>
                  <a:pt x="41722" y="78527"/>
                </a:lnTo>
                <a:lnTo>
                  <a:pt x="1739" y="78527"/>
                </a:lnTo>
                <a:lnTo>
                  <a:pt x="1739" y="7196"/>
                </a:lnTo>
                <a:close/>
                <a:moveTo>
                  <a:pt x="1488" y="6694"/>
                </a:moveTo>
                <a:cubicBezTo>
                  <a:pt x="1349" y="6694"/>
                  <a:pt x="1237" y="6806"/>
                  <a:pt x="1237" y="6945"/>
                </a:cubicBezTo>
                <a:lnTo>
                  <a:pt x="1237" y="78778"/>
                </a:lnTo>
                <a:cubicBezTo>
                  <a:pt x="1237" y="78917"/>
                  <a:pt x="1349" y="79029"/>
                  <a:pt x="1488" y="79029"/>
                </a:cubicBezTo>
                <a:lnTo>
                  <a:pt x="41972" y="79029"/>
                </a:lnTo>
                <a:cubicBezTo>
                  <a:pt x="42111" y="79029"/>
                  <a:pt x="42223" y="78917"/>
                  <a:pt x="42223" y="78778"/>
                </a:cubicBezTo>
                <a:lnTo>
                  <a:pt x="42223" y="6945"/>
                </a:lnTo>
                <a:cubicBezTo>
                  <a:pt x="42223" y="6806"/>
                  <a:pt x="42111" y="6694"/>
                  <a:pt x="41972" y="6694"/>
                </a:cubicBezTo>
                <a:close/>
                <a:moveTo>
                  <a:pt x="7894" y="81457"/>
                </a:moveTo>
                <a:cubicBezTo>
                  <a:pt x="7754" y="81457"/>
                  <a:pt x="7642" y="81569"/>
                  <a:pt x="7642" y="81708"/>
                </a:cubicBezTo>
                <a:lnTo>
                  <a:pt x="7642" y="81926"/>
                </a:lnTo>
                <a:cubicBezTo>
                  <a:pt x="7642" y="82065"/>
                  <a:pt x="7754" y="82177"/>
                  <a:pt x="7894" y="82177"/>
                </a:cubicBezTo>
                <a:lnTo>
                  <a:pt x="9495" y="82177"/>
                </a:lnTo>
                <a:cubicBezTo>
                  <a:pt x="9625" y="82177"/>
                  <a:pt x="9734" y="82077"/>
                  <a:pt x="9744" y="81947"/>
                </a:cubicBezTo>
                <a:lnTo>
                  <a:pt x="9764" y="81729"/>
                </a:lnTo>
                <a:cubicBezTo>
                  <a:pt x="9776" y="81582"/>
                  <a:pt x="9660" y="81457"/>
                  <a:pt x="9512" y="81457"/>
                </a:cubicBezTo>
                <a:close/>
                <a:moveTo>
                  <a:pt x="22144" y="81995"/>
                </a:moveTo>
                <a:lnTo>
                  <a:pt x="22144" y="82911"/>
                </a:lnTo>
                <a:lnTo>
                  <a:pt x="21208" y="82911"/>
                </a:lnTo>
                <a:lnTo>
                  <a:pt x="21208" y="81995"/>
                </a:lnTo>
                <a:close/>
                <a:moveTo>
                  <a:pt x="33797" y="83129"/>
                </a:moveTo>
                <a:cubicBezTo>
                  <a:pt x="33798" y="83130"/>
                  <a:pt x="33798" y="83130"/>
                  <a:pt x="33798" y="83131"/>
                </a:cubicBezTo>
                <a:lnTo>
                  <a:pt x="33797" y="83129"/>
                </a:lnTo>
                <a:close/>
                <a:moveTo>
                  <a:pt x="21046" y="81493"/>
                </a:moveTo>
                <a:cubicBezTo>
                  <a:pt x="20857" y="81493"/>
                  <a:pt x="20705" y="81646"/>
                  <a:pt x="20706" y="81835"/>
                </a:cubicBezTo>
                <a:lnTo>
                  <a:pt x="20706" y="83091"/>
                </a:lnTo>
                <a:cubicBezTo>
                  <a:pt x="20706" y="83268"/>
                  <a:pt x="20860" y="83413"/>
                  <a:pt x="21048" y="83413"/>
                </a:cubicBezTo>
                <a:lnTo>
                  <a:pt x="22304" y="83413"/>
                </a:lnTo>
                <a:lnTo>
                  <a:pt x="22304" y="83415"/>
                </a:lnTo>
                <a:cubicBezTo>
                  <a:pt x="22492" y="83415"/>
                  <a:pt x="22645" y="83268"/>
                  <a:pt x="22646" y="83091"/>
                </a:cubicBezTo>
                <a:lnTo>
                  <a:pt x="22646" y="81835"/>
                </a:lnTo>
                <a:cubicBezTo>
                  <a:pt x="22646" y="81647"/>
                  <a:pt x="22500" y="81493"/>
                  <a:pt x="22322" y="81493"/>
                </a:cubicBezTo>
                <a:lnTo>
                  <a:pt x="21048" y="81493"/>
                </a:lnTo>
                <a:cubicBezTo>
                  <a:pt x="21047" y="81493"/>
                  <a:pt x="21047" y="81493"/>
                  <a:pt x="21046" y="81493"/>
                </a:cubicBezTo>
                <a:close/>
                <a:moveTo>
                  <a:pt x="33684" y="81407"/>
                </a:moveTo>
                <a:cubicBezTo>
                  <a:pt x="33624" y="81407"/>
                  <a:pt x="33563" y="81420"/>
                  <a:pt x="33508" y="81446"/>
                </a:cubicBezTo>
                <a:cubicBezTo>
                  <a:pt x="33483" y="81458"/>
                  <a:pt x="33460" y="81476"/>
                  <a:pt x="33441" y="81496"/>
                </a:cubicBezTo>
                <a:lnTo>
                  <a:pt x="32861" y="82093"/>
                </a:lnTo>
                <a:cubicBezTo>
                  <a:pt x="32755" y="82198"/>
                  <a:pt x="32695" y="82342"/>
                  <a:pt x="32696" y="82490"/>
                </a:cubicBezTo>
                <a:cubicBezTo>
                  <a:pt x="32696" y="82668"/>
                  <a:pt x="32777" y="82796"/>
                  <a:pt x="32861" y="82904"/>
                </a:cubicBezTo>
                <a:lnTo>
                  <a:pt x="33442" y="83485"/>
                </a:lnTo>
                <a:cubicBezTo>
                  <a:pt x="33505" y="83551"/>
                  <a:pt x="33593" y="83587"/>
                  <a:pt x="33683" y="83587"/>
                </a:cubicBezTo>
                <a:lnTo>
                  <a:pt x="33683" y="83587"/>
                </a:lnTo>
                <a:cubicBezTo>
                  <a:pt x="33987" y="83585"/>
                  <a:pt x="34139" y="83219"/>
                  <a:pt x="33924" y="83004"/>
                </a:cubicBezTo>
                <a:lnTo>
                  <a:pt x="33411" y="82490"/>
                </a:lnTo>
                <a:lnTo>
                  <a:pt x="33925" y="81975"/>
                </a:lnTo>
                <a:cubicBezTo>
                  <a:pt x="34060" y="81842"/>
                  <a:pt x="34060" y="81626"/>
                  <a:pt x="33925" y="81493"/>
                </a:cubicBezTo>
                <a:cubicBezTo>
                  <a:pt x="33906" y="81475"/>
                  <a:pt x="33883" y="81458"/>
                  <a:pt x="33859" y="81446"/>
                </a:cubicBezTo>
                <a:cubicBezTo>
                  <a:pt x="33804" y="81420"/>
                  <a:pt x="33744" y="81407"/>
                  <a:pt x="33684" y="81407"/>
                </a:cubicBezTo>
                <a:close/>
                <a:moveTo>
                  <a:pt x="33683" y="83587"/>
                </a:moveTo>
                <a:cubicBezTo>
                  <a:pt x="33683" y="83587"/>
                  <a:pt x="33683" y="83587"/>
                  <a:pt x="33683" y="83587"/>
                </a:cubicBezTo>
                <a:lnTo>
                  <a:pt x="33684" y="83587"/>
                </a:lnTo>
                <a:cubicBezTo>
                  <a:pt x="33684" y="83587"/>
                  <a:pt x="33684" y="83587"/>
                  <a:pt x="33683" y="83587"/>
                </a:cubicBezTo>
                <a:close/>
                <a:moveTo>
                  <a:pt x="36715" y="501"/>
                </a:moveTo>
                <a:cubicBezTo>
                  <a:pt x="40106" y="501"/>
                  <a:pt x="42867" y="3262"/>
                  <a:pt x="42867" y="6654"/>
                </a:cubicBezTo>
                <a:lnTo>
                  <a:pt x="42867" y="79324"/>
                </a:lnTo>
                <a:cubicBezTo>
                  <a:pt x="42867" y="82717"/>
                  <a:pt x="40106" y="85476"/>
                  <a:pt x="36715" y="85476"/>
                </a:cubicBezTo>
                <a:lnTo>
                  <a:pt x="6656" y="85476"/>
                </a:lnTo>
                <a:cubicBezTo>
                  <a:pt x="3262" y="85476"/>
                  <a:pt x="503" y="82717"/>
                  <a:pt x="503" y="79324"/>
                </a:cubicBezTo>
                <a:lnTo>
                  <a:pt x="503" y="6654"/>
                </a:lnTo>
                <a:cubicBezTo>
                  <a:pt x="503" y="3262"/>
                  <a:pt x="3262" y="501"/>
                  <a:pt x="6656" y="501"/>
                </a:cubicBezTo>
                <a:close/>
                <a:moveTo>
                  <a:pt x="6656" y="0"/>
                </a:moveTo>
                <a:cubicBezTo>
                  <a:pt x="2986" y="0"/>
                  <a:pt x="1" y="2985"/>
                  <a:pt x="1" y="6655"/>
                </a:cubicBezTo>
                <a:lnTo>
                  <a:pt x="1" y="79324"/>
                </a:lnTo>
                <a:cubicBezTo>
                  <a:pt x="1" y="82995"/>
                  <a:pt x="2986" y="85980"/>
                  <a:pt x="6656" y="85980"/>
                </a:cubicBezTo>
                <a:lnTo>
                  <a:pt x="36715" y="85980"/>
                </a:lnTo>
                <a:cubicBezTo>
                  <a:pt x="40383" y="85980"/>
                  <a:pt x="43370" y="82993"/>
                  <a:pt x="43370" y="79324"/>
                </a:cubicBezTo>
                <a:lnTo>
                  <a:pt x="43370" y="6655"/>
                </a:lnTo>
                <a:cubicBezTo>
                  <a:pt x="43370" y="2985"/>
                  <a:pt x="40384" y="0"/>
                  <a:pt x="3671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3" name="Google Shape;143;p8"/>
          <p:cNvPicPr preferRelativeResize="0"/>
          <p:nvPr/>
        </p:nvPicPr>
        <p:blipFill rotWithShape="1">
          <a:blip r:embed="rId4">
            <a:alphaModFix/>
          </a:blip>
          <a:srcRect l="3649"/>
          <a:stretch/>
        </p:blipFill>
        <p:spPr>
          <a:xfrm>
            <a:off x="805025" y="1757375"/>
            <a:ext cx="5384300" cy="3257550"/>
          </a:xfrm>
          <a:prstGeom prst="rect">
            <a:avLst/>
          </a:prstGeom>
          <a:noFill/>
          <a:ln w="38100" cap="sq" cmpd="sng">
            <a:solidFill>
              <a:srgbClr val="153955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2745"/>
              </a:srgbClr>
            </a:outerShdw>
          </a:effectLst>
        </p:spPr>
      </p:pic>
      <p:sp>
        <p:nvSpPr>
          <p:cNvPr id="144" name="Google Shape;144;p8"/>
          <p:cNvSpPr txBox="1"/>
          <p:nvPr/>
        </p:nvSpPr>
        <p:spPr>
          <a:xfrm>
            <a:off x="1196857" y="1282427"/>
            <a:ext cx="4333693" cy="406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ExtraBold"/>
              <a:buNone/>
            </a:pPr>
            <a:r>
              <a:rPr lang="en-AU" sz="1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CHAT BOT FUNCTIONALITY</a:t>
            </a:r>
            <a:endParaRPr sz="1800" b="0" i="0" u="none" strike="noStrike" cap="none">
              <a:solidFill>
                <a:schemeClr val="l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ExtraBold"/>
              <a:buNone/>
            </a:pPr>
            <a:endParaRPr sz="1800" b="0" i="0" u="none" strike="noStrike" cap="none">
              <a:solidFill>
                <a:schemeClr val="l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ExtraBold"/>
              <a:buNone/>
            </a:pP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d1745d090f_1_0"/>
          <p:cNvSpPr txBox="1">
            <a:spLocks noGrp="1"/>
          </p:cNvSpPr>
          <p:nvPr>
            <p:ph type="title" idx="4"/>
          </p:nvPr>
        </p:nvSpPr>
        <p:spPr>
          <a:xfrm>
            <a:off x="6555275" y="414025"/>
            <a:ext cx="2537400" cy="9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AU"/>
              <a:t>COVID BUDDY  </a:t>
            </a:r>
            <a:endParaRPr/>
          </a:p>
        </p:txBody>
      </p:sp>
      <p:cxnSp>
        <p:nvCxnSpPr>
          <p:cNvPr id="150" name="Google Shape;150;gd1745d090f_1_0"/>
          <p:cNvCxnSpPr/>
          <p:nvPr/>
        </p:nvCxnSpPr>
        <p:spPr>
          <a:xfrm>
            <a:off x="6329575" y="8847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FFFFFF">
                <a:alpha val="49800"/>
              </a:srgbClr>
            </a:outerShdw>
          </a:effectLst>
        </p:spPr>
      </p:cxnSp>
      <p:sp>
        <p:nvSpPr>
          <p:cNvPr id="151" name="Google Shape;151;gd1745d090f_1_0"/>
          <p:cNvSpPr txBox="1"/>
          <p:nvPr/>
        </p:nvSpPr>
        <p:spPr>
          <a:xfrm>
            <a:off x="6643628" y="1016700"/>
            <a:ext cx="2360700" cy="4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ExtraBold"/>
              <a:buNone/>
            </a:pPr>
            <a:r>
              <a:rPr lang="en-AU" sz="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https://app.chatbot.com/dashboard/608903c2be6c8d0007f958a1</a:t>
            </a:r>
            <a:endParaRPr sz="800" b="0" i="0" u="none" strike="noStrike" cap="none">
              <a:solidFill>
                <a:schemeClr val="l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ExtraBold"/>
              <a:buNone/>
            </a:pPr>
            <a:endParaRPr sz="800" b="0" i="0" u="none" strike="noStrike" cap="none">
              <a:solidFill>
                <a:schemeClr val="l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ExtraBold"/>
              <a:buNone/>
            </a:pPr>
            <a:endParaRPr sz="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2" name="Google Shape;152;gd1745d090f_1_0" title="COVID Buddy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52400"/>
            <a:ext cx="6523700" cy="489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uturistic Background by Slidesgo">
  <a:themeElements>
    <a:clrScheme name="Simple Light">
      <a:dk1>
        <a:srgbClr val="001633"/>
      </a:dk1>
      <a:lt1>
        <a:srgbClr val="FFFFFF"/>
      </a:lt1>
      <a:dk2>
        <a:srgbClr val="85D5E6"/>
      </a:dk2>
      <a:lt2>
        <a:srgbClr val="FFAB40"/>
      </a:lt2>
      <a:accent1>
        <a:srgbClr val="FFAB40"/>
      </a:accent1>
      <a:accent2>
        <a:srgbClr val="85D5E6"/>
      </a:accent2>
      <a:accent3>
        <a:srgbClr val="78909C"/>
      </a:accent3>
      <a:accent4>
        <a:srgbClr val="FFAB40"/>
      </a:accent4>
      <a:accent5>
        <a:srgbClr val="0097A7"/>
      </a:accent5>
      <a:accent6>
        <a:srgbClr val="001633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341</Words>
  <Application>Microsoft Office PowerPoint</Application>
  <PresentationFormat>On-screen Show (16:9)</PresentationFormat>
  <Paragraphs>63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Montserrat ExtraBold</vt:lpstr>
      <vt:lpstr>Montserrat</vt:lpstr>
      <vt:lpstr>Futuristic Background by Slidesgo</vt:lpstr>
      <vt:lpstr>COVID EXPLORER</vt:lpstr>
      <vt:lpstr>CONTENTS OF THIS PROJECT</vt:lpstr>
      <vt:lpstr>COVID DATA EXPLORER</vt:lpstr>
      <vt:lpstr>COVID EXPLORER GRAPHS</vt:lpstr>
      <vt:lpstr>COVID EXPLORER - CORRELATIONS</vt:lpstr>
      <vt:lpstr>COVID EXPLORER – LINEAR REGRESSIONS</vt:lpstr>
      <vt:lpstr>COVID EXPLORER – TIME SERIES</vt:lpstr>
      <vt:lpstr>COVID BUDDY – INTERACTIVE CHATBOT</vt:lpstr>
      <vt:lpstr>COVID BUDDY  </vt:lpstr>
      <vt:lpstr>BLOCK VAX</vt:lpstr>
      <vt:lpstr>BLOCK VAX PROFILE &amp; VACCINE REGISTRATION</vt:lpstr>
      <vt:lpstr>BLOCK VAX PATIENT REGISTRATION</vt:lpstr>
      <vt:lpstr>BLOCK VAX REGISTER PROVIDERS &amp; VALIDATE </vt:lpstr>
      <vt:lpstr>PowerPoint Presentation</vt:lpstr>
      <vt:lpstr>HOW CAN THIS PROGRAM GET TO THE NEXT LEVEL?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 EXPLORER</dc:title>
  <dc:creator>Harrison</dc:creator>
  <cp:lastModifiedBy>Paulina Filippidis</cp:lastModifiedBy>
  <cp:revision>1</cp:revision>
  <dcterms:modified xsi:type="dcterms:W3CDTF">2021-05-03T10:20:18Z</dcterms:modified>
</cp:coreProperties>
</file>