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obster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obster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e40fd5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e40fd5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eb6d7a3e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eb6d7a3e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eb6d7a3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eb6d7a3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eb6d7a3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eb6d7a3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b6d7a3e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b6d7a3e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eb6d7a3e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eb6d7a3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e40fd594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e40fd594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031425" y="237775"/>
            <a:ext cx="3945300" cy="117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434343"/>
                </a:solidFill>
                <a:latin typeface="Lobster"/>
                <a:ea typeface="Lobster"/>
                <a:cs typeface="Lobster"/>
                <a:sym typeface="Lobster"/>
              </a:rPr>
              <a:t>Add to the</a:t>
            </a:r>
            <a:endParaRPr b="1" sz="2300">
              <a:solidFill>
                <a:srgbClr val="434343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rgbClr val="F1C232"/>
                </a:solidFill>
                <a:latin typeface="Lobster"/>
                <a:ea typeface="Lobster"/>
                <a:cs typeface="Lobster"/>
                <a:sym typeface="Lobster"/>
              </a:rPr>
              <a:t>Study Hall</a:t>
            </a:r>
            <a:endParaRPr b="1" sz="4100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75" y="9322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514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Guidelines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b="1"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Type only in the boxes where ‘write’ is mentioned.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b="1"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Check for grammatical correctness before submitting.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b="1"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Do not change anything on these slides including: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 Font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 Colour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Border etc.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664500" y="445025"/>
            <a:ext cx="5190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What’s the case?</a:t>
            </a:r>
            <a:endParaRPr b="1" sz="2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664500" y="1152475"/>
            <a:ext cx="5190000" cy="3416400"/>
          </a:xfrm>
          <a:prstGeom prst="rect">
            <a:avLst/>
          </a:prstGeom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Write the details of the case here.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89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5190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What is unique about this case?</a:t>
            </a:r>
            <a:endParaRPr b="1" sz="2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190000" cy="3416400"/>
          </a:xfrm>
          <a:prstGeom prst="rect">
            <a:avLst/>
          </a:prstGeom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Write the reason for choosing this case here.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334" y="0"/>
            <a:ext cx="3421664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664500" y="445025"/>
            <a:ext cx="5190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C9DAF8"/>
                </a:solidFill>
                <a:latin typeface="Calibri"/>
                <a:ea typeface="Calibri"/>
                <a:cs typeface="Calibri"/>
                <a:sym typeface="Calibri"/>
              </a:rPr>
              <a:t>Is there something else you want to add?</a:t>
            </a:r>
            <a:endParaRPr b="1" sz="2300">
              <a:solidFill>
                <a:srgbClr val="C9DA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664500" y="1152475"/>
            <a:ext cx="5190000" cy="34164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the details of any additional information here. It may include: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Links relevant to the case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Additional facts/information relevant to the case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Links to relevant documents of this case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30355" r="32144" t="0"/>
          <a:stretch/>
        </p:blipFill>
        <p:spPr>
          <a:xfrm>
            <a:off x="0" y="25"/>
            <a:ext cx="342900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0" y="474850"/>
            <a:ext cx="3999300" cy="572700"/>
          </a:xfrm>
          <a:prstGeom prst="rect">
            <a:avLst/>
          </a:prstGeom>
          <a:solidFill>
            <a:srgbClr val="85200C">
              <a:alpha val="607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Help Us Know You!</a:t>
            </a:r>
            <a:endParaRPr b="1" sz="23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4705675" y="731925"/>
            <a:ext cx="2527200" cy="2527200"/>
          </a:xfrm>
          <a:prstGeom prst="ellipse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Paste Your Picture Here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4506775" y="3541750"/>
            <a:ext cx="29250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Write Your Name Here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4506775" y="4171700"/>
            <a:ext cx="29250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Write Your Process &amp; Manager’s Name Here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4261600" y="1934850"/>
            <a:ext cx="46689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Thank you for Adding to the Study Hall</a:t>
            </a:r>
            <a:endParaRPr sz="3200">
              <a:solidFill>
                <a:srgbClr val="1C4587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2476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1675" y="44602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