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Lobster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Lobst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eb6d7a3e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eb6d7a3e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eb6d7a3e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eb6d7a3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eb6d7a3e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eb6d7a3e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eb6d7a3e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eb6d7a3e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ec6c0d0e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ec6c0d0e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eb6d7a3e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eb6d7a3e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eb6d7a3e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eb6d7a3e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031425" y="237775"/>
            <a:ext cx="3945300" cy="1173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434343"/>
                </a:solidFill>
                <a:latin typeface="Lobster"/>
                <a:ea typeface="Lobster"/>
                <a:cs typeface="Lobster"/>
                <a:sym typeface="Lobster"/>
              </a:rPr>
              <a:t>Add to the</a:t>
            </a:r>
            <a:endParaRPr b="1" sz="2300">
              <a:solidFill>
                <a:srgbClr val="434343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100">
                <a:solidFill>
                  <a:srgbClr val="F1C232"/>
                </a:solidFill>
                <a:latin typeface="Lobster"/>
                <a:ea typeface="Lobster"/>
                <a:cs typeface="Lobster"/>
                <a:sym typeface="Lobster"/>
              </a:rPr>
              <a:t>Study Hall</a:t>
            </a:r>
            <a:endParaRPr b="1" sz="4100">
              <a:solidFill>
                <a:srgbClr val="F1C23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075" y="93225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32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Guidelines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514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 only in the boxes where ‘write’ is mentioned.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 for grammatical correctness before submitting.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not change anything on these slides including: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Text Font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Text Colour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Border etc.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664500" y="445025"/>
            <a:ext cx="5190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What’s the information?</a:t>
            </a:r>
            <a:endParaRPr b="1" sz="23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664500" y="1152475"/>
            <a:ext cx="5190000" cy="3416400"/>
          </a:xfrm>
          <a:prstGeom prst="rect">
            <a:avLst/>
          </a:prstGeom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Write the details of the information that you wish to share along with the part of your job or process that this information is relevant to.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27180" r="24924" t="0"/>
          <a:stretch/>
        </p:blipFill>
        <p:spPr>
          <a:xfrm>
            <a:off x="0" y="0"/>
            <a:ext cx="34290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5190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How</a:t>
            </a:r>
            <a:r>
              <a:rPr b="1" lang="en-GB" sz="23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i</a:t>
            </a:r>
            <a:r>
              <a:rPr b="1" lang="en-GB" sz="23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s this information relevant?</a:t>
            </a:r>
            <a:endParaRPr b="1" sz="23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5190000" cy="3416400"/>
          </a:xfrm>
          <a:prstGeom prst="rect">
            <a:avLst/>
          </a:prstGeom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Write the reason for including this information in training.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9827" r="21834" t="0"/>
          <a:stretch/>
        </p:blipFill>
        <p:spPr>
          <a:xfrm>
            <a:off x="5722323" y="0"/>
            <a:ext cx="3421670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664500" y="445025"/>
            <a:ext cx="5190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C9DAF8"/>
                </a:solidFill>
                <a:latin typeface="Calibri"/>
                <a:ea typeface="Calibri"/>
                <a:cs typeface="Calibri"/>
                <a:sym typeface="Calibri"/>
              </a:rPr>
              <a:t>Is there something else you want to add?</a:t>
            </a:r>
            <a:endParaRPr b="1" sz="2300">
              <a:solidFill>
                <a:srgbClr val="C9DAF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664500" y="1152475"/>
            <a:ext cx="5190000" cy="3416400"/>
          </a:xfrm>
          <a:prstGeom prst="rect">
            <a:avLst/>
          </a:prstGeom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Write the details of any additional details here. It may include: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Links relevant to the case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Additional facts/information 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Links to relevant documents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30355" r="32144" t="0"/>
          <a:stretch/>
        </p:blipFill>
        <p:spPr>
          <a:xfrm>
            <a:off x="0" y="25"/>
            <a:ext cx="3429000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5190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Example(s)</a:t>
            </a:r>
            <a:endParaRPr b="1" sz="23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5190000" cy="3416400"/>
          </a:xfrm>
          <a:prstGeom prst="rect">
            <a:avLst/>
          </a:prstGeom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Write relevant case examples for the information that you have shared.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0" l="26982" r="28667" t="0"/>
          <a:stretch/>
        </p:blipFill>
        <p:spPr>
          <a:xfrm>
            <a:off x="5722325" y="0"/>
            <a:ext cx="342168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0" y="474850"/>
            <a:ext cx="3999300" cy="572700"/>
          </a:xfrm>
          <a:prstGeom prst="rect">
            <a:avLst/>
          </a:prstGeom>
          <a:solidFill>
            <a:srgbClr val="85200C">
              <a:alpha val="6078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Help Us Know You!</a:t>
            </a:r>
            <a:endParaRPr b="1" sz="23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4705675" y="731925"/>
            <a:ext cx="2527200" cy="2527200"/>
          </a:xfrm>
          <a:prstGeom prst="ellipse">
            <a:avLst/>
          </a:prstGeom>
          <a:noFill/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Paste Your Picture Here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4506775" y="3541750"/>
            <a:ext cx="29250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Write Your Name Here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4506775" y="4171700"/>
            <a:ext cx="29250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Write Your Process &amp; Manager’s Name Here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4261600" y="1934850"/>
            <a:ext cx="4668900" cy="12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1C4587"/>
                </a:solidFill>
                <a:latin typeface="Lobster"/>
                <a:ea typeface="Lobster"/>
                <a:cs typeface="Lobster"/>
                <a:sym typeface="Lobster"/>
              </a:rPr>
              <a:t>Thank you for Adding to the Study Hall</a:t>
            </a:r>
            <a:endParaRPr sz="3200">
              <a:solidFill>
                <a:srgbClr val="1C4587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24760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1675" y="446025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