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0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2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6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3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B246-8374-428A-B2D1-EB907FD453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A3F0-A098-40DE-A96B-CCB065C7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0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3417"/>
              </p:ext>
            </p:extLst>
          </p:nvPr>
        </p:nvGraphicFramePr>
        <p:xfrm>
          <a:off x="2032000" y="719662"/>
          <a:ext cx="8128000" cy="455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730">
                  <a:extLst>
                    <a:ext uri="{9D8B030D-6E8A-4147-A177-3AD203B41FA5}">
                      <a16:colId xmlns:a16="http://schemas.microsoft.com/office/drawing/2014/main" val="2986696014"/>
                    </a:ext>
                  </a:extLst>
                </a:gridCol>
                <a:gridCol w="3394710">
                  <a:extLst>
                    <a:ext uri="{9D8B030D-6E8A-4147-A177-3AD203B41FA5}">
                      <a16:colId xmlns:a16="http://schemas.microsoft.com/office/drawing/2014/main" val="3364767354"/>
                    </a:ext>
                  </a:extLst>
                </a:gridCol>
                <a:gridCol w="3210560">
                  <a:extLst>
                    <a:ext uri="{9D8B030D-6E8A-4147-A177-3AD203B41FA5}">
                      <a16:colId xmlns:a16="http://schemas.microsoft.com/office/drawing/2014/main" val="2684903519"/>
                    </a:ext>
                  </a:extLst>
                </a:gridCol>
              </a:tblGrid>
              <a:tr h="75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질문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가장 관심있는 프로그래밍은 무엇입니까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31985"/>
                  </a:ext>
                </a:extLst>
              </a:tr>
              <a:tr h="75962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자바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err="1" smtClean="0"/>
                        <a:t>파이썬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250829"/>
                  </a:ext>
                </a:extLst>
              </a:tr>
              <a:tr h="7596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err="1" smtClean="0"/>
                        <a:t>몽고디비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err="1" smtClean="0"/>
                        <a:t>스프링부트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38691"/>
                  </a:ext>
                </a:extLst>
              </a:tr>
              <a:tr h="7596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투표시작일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538225"/>
                  </a:ext>
                </a:extLst>
              </a:tr>
              <a:tr h="7596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투표 마감일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354275"/>
                  </a:ext>
                </a:extLst>
              </a:tr>
              <a:tr h="7596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064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781550" y="4619353"/>
            <a:ext cx="1710690" cy="623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작성하기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82840" y="4634593"/>
            <a:ext cx="1710690" cy="623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3108960"/>
            <a:ext cx="1790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8" y="1072493"/>
            <a:ext cx="5182323" cy="543953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34990" y="971550"/>
            <a:ext cx="52578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9004515" y="3554730"/>
            <a:ext cx="354330" cy="434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50" y="149163"/>
            <a:ext cx="4459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및 로그인 후 투표를 만들거나</a:t>
            </a:r>
            <a:r>
              <a:rPr lang="en-US" altLang="ko-KR" dirty="0" smtClean="0"/>
              <a:t>/ </a:t>
            </a:r>
          </a:p>
          <a:p>
            <a:r>
              <a:rPr lang="ko-KR" altLang="en-US" dirty="0" smtClean="0"/>
              <a:t>투표 내용 및 리스트 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60" y="331470"/>
            <a:ext cx="6020640" cy="27774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03" y="4114801"/>
            <a:ext cx="3493603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8" y="834963"/>
            <a:ext cx="5182323" cy="5439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09" y="149163"/>
            <a:ext cx="5782482" cy="17433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05" y="2743200"/>
            <a:ext cx="4513039" cy="39866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34990" y="971550"/>
            <a:ext cx="52578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9292590" y="2023110"/>
            <a:ext cx="354330" cy="434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50" y="149163"/>
            <a:ext cx="43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및 로그인 후 설문 목록 확인</a:t>
            </a:r>
            <a:r>
              <a:rPr lang="en-US" altLang="ko-KR" dirty="0" smtClean="0"/>
              <a:t>/ </a:t>
            </a:r>
          </a:p>
          <a:p>
            <a:r>
              <a:rPr lang="ko-KR" altLang="en-US" dirty="0" smtClean="0"/>
              <a:t>투표 </a:t>
            </a:r>
            <a:r>
              <a:rPr lang="ko-KR" altLang="en-US" dirty="0" err="1" smtClean="0"/>
              <a:t>결과창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6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pc11</dc:creator>
  <cp:lastModifiedBy>pc11</cp:lastModifiedBy>
  <cp:revision>2</cp:revision>
  <dcterms:created xsi:type="dcterms:W3CDTF">2021-07-23T05:20:26Z</dcterms:created>
  <dcterms:modified xsi:type="dcterms:W3CDTF">2021-07-23T05:55:59Z</dcterms:modified>
</cp:coreProperties>
</file>