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A98259-EEC1-4680-9702-68E174502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27" y="1102172"/>
            <a:ext cx="1654357" cy="16543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Aditi Ahuja</a:t>
            </a:r>
          </a:p>
          <a:p>
            <a:pPr algn="ctr"/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AditiAhuja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Aditi Ahuja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Contributing to FOSS: Cloud Native Edition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8069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8"/>
    </mc:Choice>
    <mc:Fallback xmlns="">
      <p:transition spd="slow" advTm="427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2021-08-22T16:07:44Z</dcterms:modified>
</cp:coreProperties>
</file>