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5" y="91530"/>
            <a:ext cx="2997054" cy="2130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91098F-D818-449C-901F-B3B1FA2B9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25" y="1074079"/>
            <a:ext cx="1612504" cy="16125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57" y="1027670"/>
            <a:ext cx="1770725" cy="1740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81400" y="2799185"/>
            <a:ext cx="188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Ajeet Raina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1929723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ajeetsraina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156173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8F3382-6F7F-4F69-B8FA-5B7D26A70B21}"/>
              </a:ext>
            </a:extLst>
          </p:cNvPr>
          <p:cNvSpPr txBox="1"/>
          <p:nvPr/>
        </p:nvSpPr>
        <p:spPr>
          <a:xfrm>
            <a:off x="4661422" y="268612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Ajeet Raina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B09CBA-4AEF-4DA1-A22B-AF198AA87752}"/>
              </a:ext>
            </a:extLst>
          </p:cNvPr>
          <p:cNvSpPr txBox="1"/>
          <p:nvPr/>
        </p:nvSpPr>
        <p:spPr>
          <a:xfrm>
            <a:off x="4929898" y="1027670"/>
            <a:ext cx="76389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Delivering Container-based Apps to IoT Edge devices</a:t>
            </a:r>
          </a:p>
          <a:p>
            <a:endParaRPr lang="en-US" sz="4800" b="1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C78139-1D6A-44E8-92AC-B5F039A7F400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6"/>
    </mc:Choice>
    <mc:Fallback xmlns="">
      <p:transition spd="slow" advTm="171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2021-08-22T15:37:36Z</dcterms:modified>
</cp:coreProperties>
</file>