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0FC613-8F60-498F-97CB-054BF5A6E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7" y="1080558"/>
            <a:ext cx="1660383" cy="166038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134174" y="2833709"/>
            <a:ext cx="243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Alexander Holmeset</a:t>
            </a:r>
          </a:p>
          <a:p>
            <a:pPr algn="ctr"/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AlexHolmeset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Alexander Holmeset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What can be automated as a Teams administrator?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3948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8"/>
    </mc:Choice>
    <mc:Fallback xmlns="">
      <p:transition spd="slow" advTm="140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2021-08-22T15:37:50Z</dcterms:modified>
</cp:coreProperties>
</file>