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7F3AB2-8255-42BA-9981-6EADDAEF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" y="1120718"/>
            <a:ext cx="1617264" cy="1617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Amit Malik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amit_malik99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Amit Malik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Multi Cloud Management with Azure Arc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85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2021-08-22T15:38:04Z</dcterms:modified>
</cp:coreProperties>
</file>