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FE9DC516-D9D9-40BA-9FBC-D88E44A7D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7" t="32" b="23355"/>
          <a:stretch/>
        </p:blipFill>
        <p:spPr>
          <a:xfrm>
            <a:off x="571091" y="1161790"/>
            <a:ext cx="1641440" cy="1525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Anamika Singh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reachtoana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Anamika Singh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688616" y="1169278"/>
            <a:ext cx="76734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Diving into Containers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551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2021-08-22T15:39:15Z</dcterms:modified>
</cp:coreProperties>
</file>