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5D374A9B-F9EE-41C3-8B13-29757607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1098738"/>
            <a:ext cx="1631819" cy="16318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439" y="-22540"/>
            <a:ext cx="100337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André </a:t>
            </a:r>
            <a:r>
              <a:rPr lang="en-IN" dirty="0" err="1"/>
              <a:t>Melancia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AndyPT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André </a:t>
            </a:r>
            <a:r>
              <a:rPr lang="en-IN" sz="4400" b="1" dirty="0" err="1">
                <a:solidFill>
                  <a:schemeClr val="bg1"/>
                </a:solidFill>
              </a:rPr>
              <a:t>Melancia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843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Upgrade your grey cells and use Azure Synapse Analytics</a:t>
            </a:r>
          </a:p>
          <a:p>
            <a:endParaRPr lang="en-IN" sz="3000" dirty="0"/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2021-08-22T15:40:02Z</dcterms:modified>
</cp:coreProperties>
</file>