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51DB64-1A89-44B5-8C2D-69D3CE15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4" y="1092561"/>
            <a:ext cx="1664965" cy="1664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Annie Talvasto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annietalvasto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Annie Talvasto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Top new CNCF projects to look out for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</a:rPr>
              <a:t>Kubernetes in the cloud - from zero to hero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657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"/>
    </mc:Choice>
    <mc:Fallback xmlns="">
      <p:transition spd="slow" advTm="149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2021-08-22T15:40:16Z</dcterms:modified>
</cp:coreProperties>
</file>