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B06FE9-F1BC-43F5-8E33-BECCCC590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21" y="1058522"/>
            <a:ext cx="1628797" cy="17369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6" y="1030778"/>
            <a:ext cx="1772413" cy="179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Anoop C Nair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anoopmannur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Anoop C Nair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3924267" y="1200855"/>
            <a:ext cx="8034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Azure Virtual Desktop &amp; Windows 365 Modern Virtualization Solutions with Modern Management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555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"/>
    </mc:Choice>
    <mc:Fallback xmlns="">
      <p:transition spd="slow" advTm="164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2021-08-22T15:40:36Z</dcterms:modified>
</cp:coreProperties>
</file>