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29C46F7-61FD-485B-8AF9-6D4F6EA9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1" y="1087946"/>
            <a:ext cx="1676076" cy="16760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Arsh</a:t>
            </a:r>
            <a:r>
              <a:rPr lang="en-IN" dirty="0"/>
              <a:t> Sharma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RinkiyaKeDad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>
                <a:solidFill>
                  <a:schemeClr val="bg1"/>
                </a:solidFill>
              </a:rPr>
              <a:t>Arsh</a:t>
            </a:r>
            <a:r>
              <a:rPr lang="en-IN" sz="4400" b="1" dirty="0">
                <a:solidFill>
                  <a:schemeClr val="bg1"/>
                </a:solidFill>
              </a:rPr>
              <a:t> Sharma &amp; Madhav </a:t>
            </a:r>
            <a:r>
              <a:rPr lang="en-IN" sz="4400" b="1" dirty="0" err="1">
                <a:solidFill>
                  <a:schemeClr val="bg1"/>
                </a:solidFill>
              </a:rPr>
              <a:t>Jivrajani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Making Your Controllers Resilient: 		</a:t>
            </a:r>
            <a:r>
              <a:rPr lang="en-US" sz="3000" dirty="0" err="1">
                <a:solidFill>
                  <a:schemeClr val="bg1"/>
                </a:solidFill>
              </a:rPr>
              <a:t>Workqueue</a:t>
            </a:r>
            <a:r>
              <a:rPr lang="en-US" sz="3000" dirty="0">
                <a:solidFill>
                  <a:schemeClr val="bg1"/>
                </a:solidFill>
              </a:rPr>
              <a:t> To The Rescue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  <p:pic>
        <p:nvPicPr>
          <p:cNvPr id="19" name="Picture 1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11DEE318-A7BF-4F58-A538-7361CEEBD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9" y="1030779"/>
            <a:ext cx="1671035" cy="16710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Shape, circle&#10;&#10;Description automatically generated">
            <a:extLst>
              <a:ext uri="{FF2B5EF4-FFF2-40B4-BE49-F238E27FC236}">
                <a16:creationId xmlns:a16="http://schemas.microsoft.com/office/drawing/2014/main" id="{48D53C21-EE10-4443-9D41-17C03E141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4" y="975467"/>
            <a:ext cx="1757256" cy="17816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0FEB95-11DF-4DF3-A66B-30B23C59B5C8}"/>
              </a:ext>
            </a:extLst>
          </p:cNvPr>
          <p:cNvSpPr txBox="1"/>
          <p:nvPr/>
        </p:nvSpPr>
        <p:spPr>
          <a:xfrm>
            <a:off x="2236256" y="2838785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Madhav </a:t>
            </a:r>
            <a:r>
              <a:rPr lang="en-IN" dirty="0" err="1"/>
              <a:t>Jivrajani</a:t>
            </a:r>
            <a:endParaRPr lang="en-IN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CB6A2D8-7901-4C15-9B40-7A62D57EB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1" y="3867120"/>
            <a:ext cx="259670" cy="2596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DD32C9-F588-485B-92C1-C9DB943260D2}"/>
              </a:ext>
            </a:extLst>
          </p:cNvPr>
          <p:cNvSpPr txBox="1"/>
          <p:nvPr/>
        </p:nvSpPr>
        <p:spPr>
          <a:xfrm>
            <a:off x="513183" y="3866150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MadhavJivrajani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7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2021-08-22T15:41:08Z</dcterms:modified>
</cp:coreProperties>
</file>