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5F97DF9-5595-4893-AB1B-C6274466C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44" y="1102091"/>
            <a:ext cx="1628424" cy="16284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Barbara Forbes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Ba4bes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Barbara Forbes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GitHub CoPilot and PowerShell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3460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0"/>
    </mc:Choice>
    <mc:Fallback xmlns="">
      <p:transition spd="slow" advTm="158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62</cp:revision>
  <dcterms:created xsi:type="dcterms:W3CDTF">2021-08-21T15:19:23Z</dcterms:created>
  <dcterms:modified xsi:type="dcterms:W3CDTF">2021-08-22T15:41:30Z</dcterms:modified>
</cp:coreProperties>
</file>