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icture containing person, wall, person&#10;&#10;Description automatically generated">
            <a:extLst>
              <a:ext uri="{FF2B5EF4-FFF2-40B4-BE49-F238E27FC236}">
                <a16:creationId xmlns:a16="http://schemas.microsoft.com/office/drawing/2014/main" id="{A916B6F4-0EC8-4806-B6D1-065E4ABAD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8" y="1098975"/>
            <a:ext cx="1631105" cy="16311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Carlos Solís Salazar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soysoliscarlos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Carlos Solís Salazar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Protecting your IT infrastructure with PowerShell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73909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2021-08-22T15:41:50Z</dcterms:modified>
</cp:coreProperties>
</file>