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 descr="A picture containing outdoor, person&#10;&#10;Description automatically generated">
            <a:extLst>
              <a:ext uri="{FF2B5EF4-FFF2-40B4-BE49-F238E27FC236}">
                <a16:creationId xmlns:a16="http://schemas.microsoft.com/office/drawing/2014/main" id="{6438699D-C303-4AC1-8890-59B7DC937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5" y="1105420"/>
            <a:ext cx="1620592" cy="16205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75666" y="2855386"/>
            <a:ext cx="23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Debabrata Panigrahi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debaelopedev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Debabrata Panigrahi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New paradigm of resiliency testing: Cloud Native Chaos Engineering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45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2021-08-22T15:42:25Z</dcterms:modified>
</cp:coreProperties>
</file>