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0D089-5551-446D-8C82-FA4245D6B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6" y="1122368"/>
            <a:ext cx="1608575" cy="1608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3" y="1038423"/>
            <a:ext cx="1749716" cy="1774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Hasnain Shaikh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Hasnain__Shaikh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Hasnain Shaikh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Zero Trust Approach to Secure Azure Workloads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261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2021-08-22T15:43:02Z</dcterms:modified>
</cp:coreProperties>
</file>