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34481D2B-C59C-4346-8708-6612148AA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5" y="1087946"/>
            <a:ext cx="1640592" cy="16405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Jaap </a:t>
            </a:r>
            <a:r>
              <a:rPr lang="en-IN" dirty="0" err="1"/>
              <a:t>Brasser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jaap_brasser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Jaap </a:t>
            </a:r>
            <a:r>
              <a:rPr lang="en-IN" sz="4400" b="1" dirty="0" err="1">
                <a:solidFill>
                  <a:schemeClr val="bg1"/>
                </a:solidFill>
              </a:rPr>
              <a:t>Brasser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Azure Functions Unveiled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11884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2021-08-22T15:43:29Z</dcterms:modified>
</cp:coreProperties>
</file>