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icture containing wall, person, indoor, yellow&#10;&#10;Description automatically generated">
            <a:extLst>
              <a:ext uri="{FF2B5EF4-FFF2-40B4-BE49-F238E27FC236}">
                <a16:creationId xmlns:a16="http://schemas.microsoft.com/office/drawing/2014/main" id="{1E1FB293-0711-45BC-84DC-5CABAD43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5" y="1149634"/>
            <a:ext cx="1559432" cy="15594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Jakub </a:t>
            </a:r>
            <a:r>
              <a:rPr lang="en-IN" dirty="0" err="1"/>
              <a:t>Jareš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nohwnd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Jakub </a:t>
            </a:r>
            <a:r>
              <a:rPr lang="en-IN" sz="4400" b="1" dirty="0" err="1">
                <a:solidFill>
                  <a:schemeClr val="bg1"/>
                </a:solidFill>
              </a:rPr>
              <a:t>Jareš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830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Profiling your PowerShell code with Profiler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77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2021-08-22T15:44:15Z</dcterms:modified>
</cp:coreProperties>
</file>