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C3464D-919E-4E16-80B1-FA6A655F2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" y="1097997"/>
            <a:ext cx="1631083" cy="1631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Wouters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jeffwouters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Jeff Wouters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Your own (advanced) PowerShell function template in 45 minutes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049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"/>
    </mc:Choice>
    <mc:Fallback xmlns="">
      <p:transition spd="slow" advTm="42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2021-08-22T15:44:38Z</dcterms:modified>
</cp:coreProperties>
</file>