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5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3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535F7-AA28-48AD-B914-8238199D3A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8BD511-9DAF-4CEA-87D9-AF726FA603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BB5E3-4697-429E-B5B2-2D8E603F5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E6634-4111-4286-B25A-D17B4AB3F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8E593-4ADB-467E-8B79-3D780ACCC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0708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43153-362E-481E-BA4A-DE67622F0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C8A6DA-CFC8-40EA-9534-66869CFE5C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08646-E929-4A57-925A-FCD776EA8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05565-7F6C-41BC-8969-B457919EC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AA6B9-62F4-406D-A0B4-D2CCEDFB2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4007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2D039C-5C8A-429F-A8C9-95F21C44B7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F4687F-2670-4B6C-816D-FAA31F6E2F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FD2BD-F7DF-41CE-8013-757D7347E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A0BBD-795C-4D53-93F4-991CA5B9F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FF848-59C9-4090-A652-E44770D00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1200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6A96F-7069-4DEA-A4AE-07BB88242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ABD5B-DF42-48B9-B0D6-44D9EB92D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46FB8-C193-4978-A7C6-935991D86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71B79-9682-4C77-BCAC-A5FEC2D13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4DB2E-1355-43CB-AC58-C844E6F7B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8495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80B80-428E-4C3B-86C4-CFADA3DF3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FAECB8-F2EC-4270-BB72-DD9E04405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A3F31-134C-4216-9266-6FC76359F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48255-2E66-4C39-929A-83730A2E5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AAA08-FB7B-4AC3-9C3C-FA6FAECFB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2772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26DC9-B3DA-49F2-9244-A575956D7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70B41-4B2E-4978-8D7A-05D42F6C6B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F4259-0613-4B8D-96AA-87C24B11E4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C4A962-C043-4342-9FF0-710913FFD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0977C0-64E4-43AB-9B75-5D6C6CAE9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BC9A28-502E-4EF1-98F5-48D0EEA4F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7192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D9071-07AA-443B-95DD-CB463A86E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94470E-F59C-41E0-A077-37B85BF65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05445C-C7C7-44F8-82AC-BE82C96DCA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6E7471-4B5D-41D5-A6C6-252BF9EF87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E69979-4BDA-457B-9C60-3EF82B5F0F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7B878F-BB9E-4B7F-82DF-8321DC5AE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ABF071-3C44-489E-B9FD-B93C2E497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F2F-ECA9-44AA-8B70-31102B2CB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5936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BF085-EA1A-44E2-B8D3-5D6942851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1CB99B-AA74-44EE-BA15-149469604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43D4A7-E979-4C22-8686-707F18669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F65A33-5A48-424C-A0F8-BCC07DDAF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286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002AAC-61F1-4D57-B613-1CBCDDB45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4A7121-5E2B-4B88-86D3-399617226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23B4B1-30DE-41F5-BB81-F7EDE24DC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0686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23E18-6D13-4224-A499-64B7F7295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2B023-BE92-4D2E-B87A-ABFCFF179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A3C528-FAF8-46C4-B450-D89C3E33E0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F1F365-7F55-49E8-81BF-D857A1A66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79B07E-D8C4-4789-9971-CDBE00F82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E8867B-6547-4D72-AAA6-FAA122D8D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8397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9A34-5406-4916-B69C-575AC738A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64E9B8-3361-4E10-A0BE-1EBE38FDCB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2E6400-6FA0-4721-B7BE-46CBEE6063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827EF7-713F-4BD2-8603-EC001D80E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8B6908-2E50-4DFE-B689-35ABA03A6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2EEC15-726D-433B-8AB9-BDF9ADA67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662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D5B436-F44D-41DD-AC0B-F3BD885D7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A02C51-19CC-4DC2-AA90-8D0FD1D56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2847C-965C-4899-A1D1-48E50FCD02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DB43E-E1CF-4B9C-8FF7-0B5050592C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FE53E-52EA-4728-A009-EE8D20442F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3327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gif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387D8D-4AB6-46CF-8FE8-C60346CFB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439" y="0"/>
            <a:ext cx="10033721" cy="6858000"/>
          </a:xfrm>
          <a:prstGeom prst="rect">
            <a:avLst/>
          </a:prstGeom>
        </p:spPr>
      </p:pic>
      <p:pic>
        <p:nvPicPr>
          <p:cNvPr id="22" name="Picture 21" descr="Background pattern&#10;&#10;Description automatically generated">
            <a:extLst>
              <a:ext uri="{FF2B5EF4-FFF2-40B4-BE49-F238E27FC236}">
                <a16:creationId xmlns:a16="http://schemas.microsoft.com/office/drawing/2014/main" id="{2A705F06-B124-4678-A3E0-B291DCDAF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13" y="22540"/>
            <a:ext cx="2997054" cy="213081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D406AA0-7659-4ACD-A48A-727C428501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551" y="1123528"/>
            <a:ext cx="1630634" cy="163063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" name="Picture 1" descr="Shape, circle&#10;&#10;Description automatically generated">
            <a:extLst>
              <a:ext uri="{FF2B5EF4-FFF2-40B4-BE49-F238E27FC236}">
                <a16:creationId xmlns:a16="http://schemas.microsoft.com/office/drawing/2014/main" id="{9839D8BA-F55D-4199-986F-6D0732C1FC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83" y="1030779"/>
            <a:ext cx="1757256" cy="17816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027BB1-9DBE-4105-997D-67914079A364}"/>
              </a:ext>
            </a:extLst>
          </p:cNvPr>
          <p:cNvSpPr txBox="1"/>
          <p:nvPr/>
        </p:nvSpPr>
        <p:spPr>
          <a:xfrm>
            <a:off x="441928" y="2858364"/>
            <a:ext cx="1884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Justin Grote</a:t>
            </a:r>
            <a:endParaRPr lang="en-IN" dirty="0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F6A7EDAF-7DAE-462E-8908-43EC876B2B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339" y="2129229"/>
            <a:ext cx="4320072" cy="2226450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46A59ABA-9114-466A-8813-85122375EB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50" y="3569204"/>
            <a:ext cx="259670" cy="2596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817ECD-00B5-4730-93FE-F154A94ADB1E}"/>
              </a:ext>
            </a:extLst>
          </p:cNvPr>
          <p:cNvSpPr txBox="1"/>
          <p:nvPr/>
        </p:nvSpPr>
        <p:spPr>
          <a:xfrm>
            <a:off x="525572" y="3568234"/>
            <a:ext cx="21321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justinwgrote</a:t>
            </a:r>
            <a:endParaRPr lang="en-I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0F98FC-8B25-42E3-A227-E0E1089A48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28538" y="6066932"/>
            <a:ext cx="4119537" cy="602361"/>
          </a:xfrm>
          <a:prstGeom prst="rect">
            <a:avLst/>
          </a:prstGeom>
          <a:effectLst>
            <a:reflection stA="68000" endPos="24000" dist="50800" dir="5400000" sy="-100000" algn="bl" rotWithShape="0"/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E951344-6D88-49D4-ACA8-456FCBC975B5}"/>
              </a:ext>
            </a:extLst>
          </p:cNvPr>
          <p:cNvSpPr txBox="1"/>
          <p:nvPr/>
        </p:nvSpPr>
        <p:spPr>
          <a:xfrm>
            <a:off x="7928538" y="5634093"/>
            <a:ext cx="1296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Powered By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4" name="Picture 13" descr="A picture containing map&#10;&#10;Description automatically generated">
            <a:extLst>
              <a:ext uri="{FF2B5EF4-FFF2-40B4-BE49-F238E27FC236}">
                <a16:creationId xmlns:a16="http://schemas.microsoft.com/office/drawing/2014/main" id="{5F5D833E-D5BB-4E17-BB18-D32DBD48FA5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alphaModFix amt="7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"/>
          <a:stretch/>
        </p:blipFill>
        <p:spPr>
          <a:xfrm>
            <a:off x="79972" y="4628657"/>
            <a:ext cx="2556933" cy="1438275"/>
          </a:xfrm>
          <a:prstGeom prst="rect">
            <a:avLst/>
          </a:prstGeom>
          <a:effectLst>
            <a:reflection endPos="0" dist="50800" dir="5400000" sy="-100000" algn="bl" rotWithShape="0"/>
            <a:softEdge rad="0"/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4DD6007-ED4B-4E9B-8C28-5CB9C43C9659}"/>
              </a:ext>
            </a:extLst>
          </p:cNvPr>
          <p:cNvSpPr txBox="1"/>
          <p:nvPr/>
        </p:nvSpPr>
        <p:spPr>
          <a:xfrm>
            <a:off x="5800941" y="4355679"/>
            <a:ext cx="5551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September 16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  <a:r>
              <a:rPr lang="en-US" sz="3600" dirty="0">
                <a:solidFill>
                  <a:schemeClr val="bg1"/>
                </a:solidFill>
              </a:rPr>
              <a:t> &amp; 17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</a:p>
          <a:p>
            <a:r>
              <a:rPr lang="en-US" sz="3600" baseline="30000" dirty="0">
                <a:solidFill>
                  <a:schemeClr val="bg1"/>
                </a:solidFill>
              </a:rPr>
              <a:t>                    Online Event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8B438A-C2BA-45C8-B791-9D093901D827}"/>
              </a:ext>
            </a:extLst>
          </p:cNvPr>
          <p:cNvSpPr txBox="1"/>
          <p:nvPr/>
        </p:nvSpPr>
        <p:spPr>
          <a:xfrm>
            <a:off x="513183" y="6080104"/>
            <a:ext cx="2816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International Conference</a:t>
            </a:r>
            <a:endParaRPr lang="en-IN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432E59-5884-4CB1-A66E-08496F11BCD0}"/>
              </a:ext>
            </a:extLst>
          </p:cNvPr>
          <p:cNvSpPr txBox="1"/>
          <p:nvPr/>
        </p:nvSpPr>
        <p:spPr>
          <a:xfrm>
            <a:off x="4518549" y="399837"/>
            <a:ext cx="78308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Justin Grote</a:t>
            </a:r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79003E-2B29-4084-B8B8-5ECBE6B77EF7}"/>
              </a:ext>
            </a:extLst>
          </p:cNvPr>
          <p:cNvSpPr txBox="1"/>
          <p:nvPr/>
        </p:nvSpPr>
        <p:spPr>
          <a:xfrm>
            <a:off x="616610" y="218680"/>
            <a:ext cx="17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Speaker</a:t>
            </a:r>
            <a:endParaRPr lang="en-IN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7503FF-147F-4560-8306-478A11496866}"/>
              </a:ext>
            </a:extLst>
          </p:cNvPr>
          <p:cNvSpPr txBox="1"/>
          <p:nvPr/>
        </p:nvSpPr>
        <p:spPr>
          <a:xfrm>
            <a:off x="4460906" y="1228016"/>
            <a:ext cx="76734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bg1"/>
                </a:solidFill>
              </a:rPr>
              <a:t>Presto Pester! Effective </a:t>
            </a:r>
            <a:r>
              <a:rPr lang="en-IN" sz="3200" dirty="0" err="1">
                <a:solidFill>
                  <a:schemeClr val="bg1"/>
                </a:solidFill>
              </a:rPr>
              <a:t>Powershell</a:t>
            </a:r>
            <a:r>
              <a:rPr lang="en-IN" sz="3200" dirty="0">
                <a:solidFill>
                  <a:schemeClr val="bg1"/>
                </a:solidFill>
              </a:rPr>
              <a:t> Testing with </a:t>
            </a:r>
            <a:r>
              <a:rPr lang="en-IN" sz="3200" dirty="0" err="1">
                <a:solidFill>
                  <a:schemeClr val="bg1"/>
                </a:solidFill>
              </a:rPr>
              <a:t>VSCode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797247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3"/>
    </mc:Choice>
    <mc:Fallback xmlns="">
      <p:transition spd="slow" advTm="413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1314</TotalTime>
  <Words>25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PDC</dc:creator>
  <cp:lastModifiedBy>prasoon karunan v</cp:lastModifiedBy>
  <cp:revision>62</cp:revision>
  <dcterms:created xsi:type="dcterms:W3CDTF">2021-08-21T15:19:23Z</dcterms:created>
  <dcterms:modified xsi:type="dcterms:W3CDTF">2021-08-22T15:44:51Z</dcterms:modified>
</cp:coreProperties>
</file>