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A5C71FC-5D0E-4174-B036-2E5F5494F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38" y="1088341"/>
            <a:ext cx="1663323" cy="16633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pic>
        <p:nvPicPr>
          <p:cNvPr id="25" name="Picture 24" descr="A picture containing person&#10;&#10;Description automatically generated">
            <a:extLst>
              <a:ext uri="{FF2B5EF4-FFF2-40B4-BE49-F238E27FC236}">
                <a16:creationId xmlns:a16="http://schemas.microsoft.com/office/drawing/2014/main" id="{9E7D424D-E362-4660-A63D-72A9DA3BCD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551" y="1137347"/>
            <a:ext cx="1662434" cy="16624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Kyle Ruddy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kmruddy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Kyle Ruddy &amp; Luc </a:t>
            </a:r>
            <a:r>
              <a:rPr lang="en-US" sz="4400" b="1" dirty="0" err="1">
                <a:solidFill>
                  <a:schemeClr val="bg1"/>
                </a:solidFill>
              </a:rPr>
              <a:t>Dekens</a:t>
            </a:r>
            <a:endParaRPr lang="en-IN" sz="44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Automation Showdown: Imperative vs Declarative</a:t>
            </a:r>
            <a:endParaRPr lang="en-IN" sz="3200" dirty="0"/>
          </a:p>
        </p:txBody>
      </p:sp>
      <p:pic>
        <p:nvPicPr>
          <p:cNvPr id="29" name="Picture 28" descr="A picture containing person&#10;&#10;Description automatically generated">
            <a:extLst>
              <a:ext uri="{FF2B5EF4-FFF2-40B4-BE49-F238E27FC236}">
                <a16:creationId xmlns:a16="http://schemas.microsoft.com/office/drawing/2014/main" id="{62C5CC5C-3ED2-4D5E-B215-6CCE4ACE1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523" y="1131299"/>
            <a:ext cx="1681138" cy="16811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Picture 23" descr="Shape, circle&#10;&#10;Description automatically generated">
            <a:extLst>
              <a:ext uri="{FF2B5EF4-FFF2-40B4-BE49-F238E27FC236}">
                <a16:creationId xmlns:a16="http://schemas.microsoft.com/office/drawing/2014/main" id="{A7A6A1E0-D5CF-4BD6-99D8-CEC1765C96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613" y="1065815"/>
            <a:ext cx="1757256" cy="178165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66B9C0F-52A1-4999-96D8-7696C8EEFD86}"/>
              </a:ext>
            </a:extLst>
          </p:cNvPr>
          <p:cNvSpPr txBox="1"/>
          <p:nvPr/>
        </p:nvSpPr>
        <p:spPr>
          <a:xfrm>
            <a:off x="2326712" y="2860645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Luc </a:t>
            </a:r>
            <a:r>
              <a:rPr lang="en-US" dirty="0" err="1"/>
              <a:t>Dekens</a:t>
            </a:r>
            <a:endParaRPr lang="en-IN" dirty="0"/>
          </a:p>
        </p:txBody>
      </p:sp>
      <p:pic>
        <p:nvPicPr>
          <p:cNvPr id="31" name="Picture 30" descr="Logo&#10;&#10;Description automatically generated">
            <a:extLst>
              <a:ext uri="{FF2B5EF4-FFF2-40B4-BE49-F238E27FC236}">
                <a16:creationId xmlns:a16="http://schemas.microsoft.com/office/drawing/2014/main" id="{C7B62FFE-24D0-436D-8DAE-FB8C8F0CC4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877469"/>
            <a:ext cx="259670" cy="25967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77B3B81-D391-41F5-9754-3DC766EC006B}"/>
              </a:ext>
            </a:extLst>
          </p:cNvPr>
          <p:cNvSpPr txBox="1"/>
          <p:nvPr/>
        </p:nvSpPr>
        <p:spPr>
          <a:xfrm>
            <a:off x="525572" y="3876499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LucD22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0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"/>
    </mc:Choice>
    <mc:Fallback xmlns="">
      <p:transition spd="slow" advTm="355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29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2021-08-22T15:48:45Z</dcterms:modified>
</cp:coreProperties>
</file>