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9" name="Picture 8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5A52EDF6-72B4-464E-955E-0756B14B9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83" y="1128380"/>
            <a:ext cx="1586455" cy="15864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Luis Beltran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darkicebeam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Luis Beltran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Serverless Image Recognition in WhatsApp chatbot with Azure AI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586281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26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62</cp:revision>
  <dcterms:created xsi:type="dcterms:W3CDTF">2021-08-21T15:19:23Z</dcterms:created>
  <dcterms:modified xsi:type="dcterms:W3CDTF">2021-08-22T15:49:52Z</dcterms:modified>
</cp:coreProperties>
</file>