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erson in a black jacket&#10;&#10;Description automatically generated with low confidence">
            <a:extLst>
              <a:ext uri="{FF2B5EF4-FFF2-40B4-BE49-F238E27FC236}">
                <a16:creationId xmlns:a16="http://schemas.microsoft.com/office/drawing/2014/main" id="{232DB260-8982-4C25-A050-5637AA6A8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6" y="1118162"/>
            <a:ext cx="1606891" cy="16068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Marton</a:t>
            </a:r>
            <a:r>
              <a:rPr lang="en-IN" dirty="0"/>
              <a:t> </a:t>
            </a:r>
            <a:r>
              <a:rPr lang="en-IN" dirty="0" err="1"/>
              <a:t>Kodok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MartonKodok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err="1">
                <a:solidFill>
                  <a:schemeClr val="bg1"/>
                </a:solidFill>
              </a:rPr>
              <a:t>Marton</a:t>
            </a:r>
            <a:r>
              <a:rPr lang="en-IN" sz="4400" b="1" dirty="0">
                <a:solidFill>
                  <a:schemeClr val="bg1"/>
                </a:solidFill>
              </a:rPr>
              <a:t> </a:t>
            </a:r>
            <a:r>
              <a:rPr lang="en-IN" sz="4400" b="1" dirty="0" err="1">
                <a:solidFill>
                  <a:schemeClr val="bg1"/>
                </a:solidFill>
              </a:rPr>
              <a:t>Kodok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Cloud Workflows - Automate your Cloud services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0463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2021-08-22T15:50:16Z</dcterms:modified>
</cp:coreProperties>
</file>