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DA41FFA-63E0-441B-A9CE-4C5328DF4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1" y="1126367"/>
            <a:ext cx="1602140" cy="16021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Michael </a:t>
            </a:r>
            <a:r>
              <a:rPr lang="en-IN" dirty="0" err="1"/>
              <a:t>Seidl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techguyat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Michael </a:t>
            </a:r>
            <a:r>
              <a:rPr lang="en-IN" sz="4400" b="1" dirty="0" err="1">
                <a:solidFill>
                  <a:schemeClr val="bg1"/>
                </a:solidFill>
              </a:rPr>
              <a:t>Seidl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PowerShell and MS Graph API demystified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0112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2021-08-22T15:50:54Z</dcterms:modified>
</cp:coreProperties>
</file>