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321CA-8038-465B-A7BC-A7B061A94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" y="1099657"/>
            <a:ext cx="1643901" cy="1643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Nestori Syynimaa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DrAzureAD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Nestori Syynimaa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AADInternals: How did I built the ultimate Azure AD hacking tool from the scratch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04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"/>
    </mc:Choice>
    <mc:Fallback xmlns="">
      <p:transition spd="slow" advTm="67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2021-08-22T15:53:16Z</dcterms:modified>
</cp:coreProperties>
</file>