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8" name="Picture 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024B78A-92A6-4EAA-8CA6-6B244F84B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3" y="1119411"/>
            <a:ext cx="1604393" cy="1604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Nitish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Nitish Sharma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Application containerization and deployment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014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2021-08-22T15:53:44Z</dcterms:modified>
</cp:coreProperties>
</file>