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, mirror, indoor&#10;&#10;Description automatically generated">
            <a:extLst>
              <a:ext uri="{FF2B5EF4-FFF2-40B4-BE49-F238E27FC236}">
                <a16:creationId xmlns:a16="http://schemas.microsoft.com/office/drawing/2014/main" id="{65373D5E-DBD1-4F28-9CE1-850E62406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3321" y="1130775"/>
            <a:ext cx="1580373" cy="15803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Prabhat Nigam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PrabhatNigamXHG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376551" y="396962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Prabhat Nigam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318907" y="1225141"/>
            <a:ext cx="79852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PowerShell Automation: Human Building Machines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Remote Working with Azure Virtual Desktop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bg1"/>
              </a:solidFill>
            </a:endParaRP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4233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2021-08-22T15:54:15Z</dcterms:modified>
</cp:coreProperties>
</file>