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65F7DAC2-BF3C-4359-AB32-7F3CB1F5A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4" y="1139393"/>
            <a:ext cx="1579914" cy="15799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Rahul </a:t>
            </a:r>
            <a:r>
              <a:rPr lang="en-IN" dirty="0" err="1"/>
              <a:t>Ambhore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0BC8994-B564-4488-864E-FF3D1C9D7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" y="3724279"/>
            <a:ext cx="200489" cy="200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CAF015-F0BF-4065-8E65-7234B1739948}"/>
              </a:ext>
            </a:extLst>
          </p:cNvPr>
          <p:cNvSpPr txBox="1"/>
          <p:nvPr/>
        </p:nvSpPr>
        <p:spPr>
          <a:xfrm>
            <a:off x="601854" y="3693718"/>
            <a:ext cx="2132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Rahul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Ambhore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Rahul </a:t>
            </a:r>
            <a:r>
              <a:rPr lang="en-IN" sz="4400" b="1" dirty="0" err="1">
                <a:solidFill>
                  <a:schemeClr val="bg1"/>
                </a:solidFill>
              </a:rPr>
              <a:t>Ambhore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Azure Cloud cost Optimization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50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2021-08-22T15:54:49Z</dcterms:modified>
</cp:coreProperties>
</file>