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35F7-AA28-48AD-B914-8238199D3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BD511-9DAF-4CEA-87D9-AF726FA60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BB5E3-4697-429E-B5B2-2D8E603F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E6634-4111-4286-B25A-D17B4AB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E593-4ADB-467E-8B79-3D780AC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3153-362E-481E-BA4A-DE67622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8A6DA-CFC8-40EA-9534-66869CFE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8646-E929-4A57-925A-FCD776EA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5565-7F6C-41BC-8969-B457919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AA6B9-62F4-406D-A0B4-D2CCEDFB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0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D039C-5C8A-429F-A8C9-95F21C44B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687F-2670-4B6C-816D-FAA31F6E2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D2BD-F7DF-41CE-8013-757D7347E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0BBD-795C-4D53-93F4-991CA5B9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FF848-59C9-4090-A652-E44770D00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20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A96F-7069-4DEA-A4AE-07BB882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BD5B-DF42-48B9-B0D6-44D9EB92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6FB8-C193-4978-A7C6-935991D8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1B79-9682-4C77-BCAC-A5FEC2D1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DB2E-1355-43CB-AC58-C844E6F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9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0B80-428E-4C3B-86C4-CFADA3DF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AECB8-F2EC-4270-BB72-DD9E0440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F31-134C-4216-9266-6FC76359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8255-2E66-4C39-929A-83730A2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AA08-FB7B-4AC3-9C3C-FA6FAECF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7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6DC9-B3DA-49F2-9244-A575956D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70B41-4B2E-4978-8D7A-05D42F6C6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4259-0613-4B8D-96AA-87C24B11E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4A962-C043-4342-9FF0-710913FF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977C0-64E4-43AB-9B75-5D6C6CAE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9A28-502E-4EF1-98F5-48D0EEA4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071-07AA-443B-95DD-CB463A86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4470E-F59C-41E0-A077-37B85BF6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445C-C7C7-44F8-82AC-BE82C96DC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E7471-4B5D-41D5-A6C6-252BF9EF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69979-4BDA-457B-9C60-3EF82B5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B878F-BB9E-4B7F-82DF-8321DC5A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BF071-3C44-489E-B9FD-B93C2E4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F2F-ECA9-44AA-8B70-31102B2C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085-EA1A-44E2-B8D3-5D694285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B99B-AA74-44EE-BA15-14946960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3D4A7-E979-4C22-8686-707F1866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65A33-5A48-424C-A0F8-BCC07DDA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02AAC-61F1-4D57-B613-1CBCDDB4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A7121-5E2B-4B88-86D3-39961722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3B4B1-30DE-41F5-BB81-F7EDE24D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8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3E18-6D13-4224-A499-64B7F729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B023-BE92-4D2E-B87A-ABFCFF179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3C528-FAF8-46C4-B450-D89C3E33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1F365-7F55-49E8-81BF-D857A1A6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9B07E-D8C4-4789-9971-CDBE00F8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8867B-6547-4D72-AAA6-FAA122D8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9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34-5406-4916-B69C-575AC738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4E9B8-3361-4E10-A0BE-1EBE38FD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E6400-6FA0-4721-B7BE-46CBEE606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7EF7-713F-4BD2-8603-EC001D80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B6908-2E50-4DFE-B689-35ABA03A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EEC15-726D-433B-8AB9-BDF9ADA6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B436-F44D-41DD-AC0B-F3BD885D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02C51-19CC-4DC2-AA90-8D0FD1D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847C-965C-4899-A1D1-48E50FCD0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258E-F4BA-40A9-ADC0-291CE1545D60}" type="datetimeFigureOut">
              <a:rPr lang="en-IN" smtClean="0"/>
              <a:t>22-08-2021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43E-E1CF-4B9C-8FF7-0B5050592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FE53E-52EA-4728-A009-EE8D2044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4289A-C82C-4B1D-B5E0-59BDD24FE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87D8D-4AB6-46CF-8FE8-C60346CFB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39" y="0"/>
            <a:ext cx="10033721" cy="6858000"/>
          </a:xfrm>
          <a:prstGeom prst="rect">
            <a:avLst/>
          </a:prstGeom>
        </p:spPr>
      </p:pic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A705F06-B124-4678-A3E0-B291DCDAF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3" y="22540"/>
            <a:ext cx="2997054" cy="2130812"/>
          </a:xfrm>
          <a:prstGeom prst="rect">
            <a:avLst/>
          </a:prstGeom>
        </p:spPr>
      </p:pic>
      <p:pic>
        <p:nvPicPr>
          <p:cNvPr id="18" name="Picture 17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F45442FC-9B23-4455-9C91-F05F17A63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86" y="1113917"/>
            <a:ext cx="1630867" cy="16308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Picture 1" descr="Shape, circle&#10;&#10;Description automatically generated">
            <a:extLst>
              <a:ext uri="{FF2B5EF4-FFF2-40B4-BE49-F238E27FC236}">
                <a16:creationId xmlns:a16="http://schemas.microsoft.com/office/drawing/2014/main" id="{9839D8BA-F55D-4199-986F-6D0732C1F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" y="1030779"/>
            <a:ext cx="1757256" cy="1781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027BB1-9DBE-4105-997D-67914079A364}"/>
              </a:ext>
            </a:extLst>
          </p:cNvPr>
          <p:cNvSpPr txBox="1"/>
          <p:nvPr/>
        </p:nvSpPr>
        <p:spPr>
          <a:xfrm>
            <a:off x="441928" y="2858364"/>
            <a:ext cx="188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Richard Toland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6A7EDAF-7DAE-462E-8908-43EC876B2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339" y="2129229"/>
            <a:ext cx="4320072" cy="222645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6A59ABA-9114-466A-8813-85122375E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0" y="3569204"/>
            <a:ext cx="259670" cy="259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817ECD-00B5-4730-93FE-F154A94ADB1E}"/>
              </a:ext>
            </a:extLst>
          </p:cNvPr>
          <p:cNvSpPr txBox="1"/>
          <p:nvPr/>
        </p:nvSpPr>
        <p:spPr>
          <a:xfrm>
            <a:off x="525572" y="3568234"/>
            <a:ext cx="21321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rrtoland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F98FC-8B25-42E3-A227-E0E1089A4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538" y="6066932"/>
            <a:ext cx="4119537" cy="602361"/>
          </a:xfrm>
          <a:prstGeom prst="rect">
            <a:avLst/>
          </a:prstGeom>
          <a:effectLst>
            <a:reflection stA="68000" endPos="24000" dist="508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51344-6D88-49D4-ACA8-456FCBC975B5}"/>
              </a:ext>
            </a:extLst>
          </p:cNvPr>
          <p:cNvSpPr txBox="1"/>
          <p:nvPr/>
        </p:nvSpPr>
        <p:spPr>
          <a:xfrm>
            <a:off x="7928538" y="5634093"/>
            <a:ext cx="129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Powered By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map&#10;&#10;Description automatically generated">
            <a:extLst>
              <a:ext uri="{FF2B5EF4-FFF2-40B4-BE49-F238E27FC236}">
                <a16:creationId xmlns:a16="http://schemas.microsoft.com/office/drawing/2014/main" id="{5F5D833E-D5BB-4E17-BB18-D32DBD48FA5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"/>
          <a:stretch/>
        </p:blipFill>
        <p:spPr>
          <a:xfrm>
            <a:off x="79972" y="4628657"/>
            <a:ext cx="2556933" cy="1438275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DD6007-ED4B-4E9B-8C28-5CB9C43C9659}"/>
              </a:ext>
            </a:extLst>
          </p:cNvPr>
          <p:cNvSpPr txBox="1"/>
          <p:nvPr/>
        </p:nvSpPr>
        <p:spPr>
          <a:xfrm>
            <a:off x="5800941" y="4355679"/>
            <a:ext cx="55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September 16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  <a:r>
              <a:rPr lang="en-US" sz="3600" dirty="0">
                <a:solidFill>
                  <a:schemeClr val="bg1"/>
                </a:solidFill>
              </a:rPr>
              <a:t> &amp; 17</a:t>
            </a:r>
            <a:r>
              <a:rPr lang="en-US" sz="3600" baseline="30000" dirty="0">
                <a:solidFill>
                  <a:schemeClr val="bg1"/>
                </a:solidFill>
              </a:rPr>
              <a:t>th</a:t>
            </a:r>
          </a:p>
          <a:p>
            <a:r>
              <a:rPr lang="en-US" sz="3600" baseline="30000" dirty="0">
                <a:solidFill>
                  <a:schemeClr val="bg1"/>
                </a:solidFill>
              </a:rPr>
              <a:t>                    Online Event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8B438A-C2BA-45C8-B791-9D093901D827}"/>
              </a:ext>
            </a:extLst>
          </p:cNvPr>
          <p:cNvSpPr txBox="1"/>
          <p:nvPr/>
        </p:nvSpPr>
        <p:spPr>
          <a:xfrm>
            <a:off x="513183" y="6080104"/>
            <a:ext cx="2816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International Conference</a:t>
            </a:r>
            <a:endParaRPr lang="en-IN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432E59-5884-4CB1-A66E-08496F11BCD0}"/>
              </a:ext>
            </a:extLst>
          </p:cNvPr>
          <p:cNvSpPr txBox="1"/>
          <p:nvPr/>
        </p:nvSpPr>
        <p:spPr>
          <a:xfrm>
            <a:off x="4518549" y="399837"/>
            <a:ext cx="7830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Richard Toland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9003E-2B29-4084-B8B8-5ECBE6B77EF7}"/>
              </a:ext>
            </a:extLst>
          </p:cNvPr>
          <p:cNvSpPr txBox="1"/>
          <p:nvPr/>
        </p:nvSpPr>
        <p:spPr>
          <a:xfrm>
            <a:off x="616610" y="218680"/>
            <a:ext cx="17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Speaker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503FF-147F-4560-8306-478A11496866}"/>
              </a:ext>
            </a:extLst>
          </p:cNvPr>
          <p:cNvSpPr txBox="1"/>
          <p:nvPr/>
        </p:nvSpPr>
        <p:spPr>
          <a:xfrm>
            <a:off x="4460906" y="1228016"/>
            <a:ext cx="767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Advanced PowerShell for remote 	SharePoint administration &amp; inspection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6762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PDC</dc:creator>
  <cp:lastModifiedBy>prasoon karunan v</cp:lastModifiedBy>
  <cp:revision>62</cp:revision>
  <dcterms:created xsi:type="dcterms:W3CDTF">2021-08-21T15:19:23Z</dcterms:created>
  <dcterms:modified xsi:type="dcterms:W3CDTF">2021-08-22T15:55:11Z</dcterms:modified>
</cp:coreProperties>
</file>